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7.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8.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9.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0.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1.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6" r:id="rId4"/>
    <p:sldMasterId id="2147484458" r:id="rId5"/>
    <p:sldMasterId id="2147484525" r:id="rId6"/>
    <p:sldMasterId id="2147484534" r:id="rId7"/>
    <p:sldMasterId id="2147484555" r:id="rId8"/>
    <p:sldMasterId id="2147484591" r:id="rId9"/>
    <p:sldMasterId id="2147484618" r:id="rId10"/>
    <p:sldMasterId id="2147484645" r:id="rId11"/>
    <p:sldMasterId id="2147484673" r:id="rId12"/>
    <p:sldMasterId id="2147484709" r:id="rId13"/>
    <p:sldMasterId id="2147484755" r:id="rId14"/>
    <p:sldMasterId id="2147484784" r:id="rId15"/>
  </p:sldMasterIdLst>
  <p:notesMasterIdLst>
    <p:notesMasterId r:id="rId36"/>
  </p:notesMasterIdLst>
  <p:handoutMasterIdLst>
    <p:handoutMasterId r:id="rId37"/>
  </p:handoutMasterIdLst>
  <p:sldIdLst>
    <p:sldId id="1736" r:id="rId16"/>
    <p:sldId id="1737" r:id="rId17"/>
    <p:sldId id="1694" r:id="rId18"/>
    <p:sldId id="1689" r:id="rId19"/>
    <p:sldId id="1722" r:id="rId20"/>
    <p:sldId id="1706" r:id="rId21"/>
    <p:sldId id="1707" r:id="rId22"/>
    <p:sldId id="1695" r:id="rId23"/>
    <p:sldId id="1742" r:id="rId24"/>
    <p:sldId id="1743" r:id="rId25"/>
    <p:sldId id="1734" r:id="rId26"/>
    <p:sldId id="1745" r:id="rId27"/>
    <p:sldId id="1741" r:id="rId28"/>
    <p:sldId id="1696" r:id="rId29"/>
    <p:sldId id="1744" r:id="rId30"/>
    <p:sldId id="1699" r:id="rId31"/>
    <p:sldId id="1704" r:id="rId32"/>
    <p:sldId id="1738" r:id="rId33"/>
    <p:sldId id="1739" r:id="rId34"/>
    <p:sldId id="1740" r:id="rId3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F377351-AA58-4A42-A64C-48719B975E8A}">
          <p14:sldIdLst>
            <p14:sldId id="1736"/>
            <p14:sldId id="1737"/>
            <p14:sldId id="1694"/>
            <p14:sldId id="1689"/>
            <p14:sldId id="1722"/>
            <p14:sldId id="1706"/>
            <p14:sldId id="1707"/>
            <p14:sldId id="1695"/>
            <p14:sldId id="1742"/>
            <p14:sldId id="1743"/>
            <p14:sldId id="1734"/>
            <p14:sldId id="1745"/>
            <p14:sldId id="1741"/>
            <p14:sldId id="1696"/>
            <p14:sldId id="1744"/>
            <p14:sldId id="1699"/>
            <p14:sldId id="1704"/>
          </p14:sldIdLst>
        </p14:section>
        <p14:section name="Summary" id="{0515D85C-C91E-4BDB-B673-651C2D8A364D}">
          <p14:sldIdLst>
            <p14:sldId id="1738"/>
            <p14:sldId id="1739"/>
            <p14:sldId id="1740"/>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anjeevini Mittal" initials="SM" lastIdx="1" clrIdx="2">
    <p:extLst/>
  </p:cmAuthor>
  <p:cmAuthor id="3" name="Author" initials="A" lastIdx="61" clrIdx="3"/>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2C6"/>
    <a:srgbClr val="00BCF2"/>
    <a:srgbClr val="DC3C00"/>
    <a:srgbClr val="FFFFFF"/>
    <a:srgbClr val="009E49"/>
    <a:srgbClr val="7FBA00"/>
    <a:srgbClr val="002050"/>
    <a:srgbClr val="0000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61" autoAdjust="0"/>
    <p:restoredTop sz="75552" autoAdjust="0"/>
  </p:normalViewPr>
  <p:slideViewPr>
    <p:cSldViewPr snapToObjects="1">
      <p:cViewPr varScale="1">
        <p:scale>
          <a:sx n="112" d="100"/>
          <a:sy n="112" d="100"/>
        </p:scale>
        <p:origin x="588" y="114"/>
      </p:cViewPr>
      <p:guideLst>
        <p:guide orient="horz" pos="2203"/>
        <p:guide pos="3917"/>
      </p:guideLst>
    </p:cSldViewPr>
  </p:slideViewPr>
  <p:outlineViewPr>
    <p:cViewPr>
      <p:scale>
        <a:sx n="33" d="100"/>
        <a:sy n="33" d="100"/>
      </p:scale>
      <p:origin x="0" y="-2862"/>
    </p:cViewPr>
  </p:outlineViewPr>
  <p:notesTextViewPr>
    <p:cViewPr>
      <p:scale>
        <a:sx n="3" d="2"/>
        <a:sy n="3" d="2"/>
      </p:scale>
      <p:origin x="0" y="0"/>
    </p:cViewPr>
  </p:notesTextViewPr>
  <p:sorterViewPr>
    <p:cViewPr>
      <p:scale>
        <a:sx n="70" d="100"/>
        <a:sy n="70" d="100"/>
      </p:scale>
      <p:origin x="0" y="-5900"/>
    </p:cViewPr>
  </p:sorterViewPr>
  <p:notesViewPr>
    <p:cSldViewPr snapToObjects="1" showGuides="1">
      <p:cViewPr varScale="1">
        <p:scale>
          <a:sx n="81" d="100"/>
          <a:sy n="81" d="100"/>
        </p:scale>
        <p:origin x="2226"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microsoft.com/office/2015/10/relationships/revisionInfo" Target="revisionInfo.xml"/></Relationships>
</file>

<file path=ppt/diagrams/_rels/data1.xml.rels><?xml version="1.0" encoding="UTF-8" standalone="yes"?>
<Relationships xmlns="http://schemas.openxmlformats.org/package/2006/relationships"><Relationship Id="rId1" Type="http://schemas.openxmlformats.org/officeDocument/2006/relationships/image" Target="../media/image59.png"/></Relationships>
</file>

<file path=ppt/diagrams/_rels/data2.xml.rels><?xml version="1.0" encoding="UTF-8" standalone="yes"?>
<Relationships xmlns="http://schemas.openxmlformats.org/package/2006/relationships"><Relationship Id="rId1" Type="http://schemas.openxmlformats.org/officeDocument/2006/relationships/image" Target="../media/image61.png"/></Relationships>
</file>

<file path=ppt/diagrams/_rels/data3.xml.rels><?xml version="1.0" encoding="UTF-8" standalone="yes"?>
<Relationships xmlns="http://schemas.openxmlformats.org/package/2006/relationships"><Relationship Id="rId1" Type="http://schemas.openxmlformats.org/officeDocument/2006/relationships/image" Target="../media/image61.png"/></Relationships>
</file>

<file path=ppt/diagrams/_rels/data4.xml.rels><?xml version="1.0" encoding="UTF-8" standalone="yes"?>
<Relationships xmlns="http://schemas.openxmlformats.org/package/2006/relationships"><Relationship Id="rId1" Type="http://schemas.openxmlformats.org/officeDocument/2006/relationships/image" Target="../media/image64.png"/></Relationships>
</file>

<file path=ppt/diagrams/_rels/data5.xml.rels><?xml version="1.0" encoding="UTF-8" standalone="yes"?>
<Relationships xmlns="http://schemas.openxmlformats.org/package/2006/relationships"><Relationship Id="rId1" Type="http://schemas.openxmlformats.org/officeDocument/2006/relationships/image" Target="../media/image61.png"/></Relationships>
</file>

<file path=ppt/diagrams/_rels/data6.xml.rels><?xml version="1.0" encoding="UTF-8" standalone="yes"?>
<Relationships xmlns="http://schemas.openxmlformats.org/package/2006/relationships"><Relationship Id="rId1" Type="http://schemas.openxmlformats.org/officeDocument/2006/relationships/image" Target="../media/image61.png"/></Relationships>
</file>

<file path=ppt/diagrams/_rels/data7.xml.rels><?xml version="1.0" encoding="UTF-8" standalone="yes"?>
<Relationships xmlns="http://schemas.openxmlformats.org/package/2006/relationships"><Relationship Id="rId1" Type="http://schemas.openxmlformats.org/officeDocument/2006/relationships/image" Target="../media/image64.png"/></Relationships>
</file>

<file path=ppt/diagrams/_rels/drawing1.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2.xml.rels><?xml version="1.0" encoding="UTF-8" standalone="yes"?>
<Relationships xmlns="http://schemas.openxmlformats.org/package/2006/relationships"><Relationship Id="rId1" Type="http://schemas.openxmlformats.org/officeDocument/2006/relationships/image" Target="../media/image61.png"/></Relationships>
</file>

<file path=ppt/diagrams/_rels/drawing3.xml.rels><?xml version="1.0" encoding="UTF-8" standalone="yes"?>
<Relationships xmlns="http://schemas.openxmlformats.org/package/2006/relationships"><Relationship Id="rId1" Type="http://schemas.openxmlformats.org/officeDocument/2006/relationships/image" Target="../media/image61.png"/></Relationships>
</file>

<file path=ppt/diagrams/_rels/drawing4.xml.rels><?xml version="1.0" encoding="UTF-8" standalone="yes"?>
<Relationships xmlns="http://schemas.openxmlformats.org/package/2006/relationships"><Relationship Id="rId1" Type="http://schemas.openxmlformats.org/officeDocument/2006/relationships/image" Target="../media/image64.png"/></Relationships>
</file>

<file path=ppt/diagrams/_rels/drawing5.xml.rels><?xml version="1.0" encoding="UTF-8" standalone="yes"?>
<Relationships xmlns="http://schemas.openxmlformats.org/package/2006/relationships"><Relationship Id="rId1" Type="http://schemas.openxmlformats.org/officeDocument/2006/relationships/image" Target="../media/image61.png"/></Relationships>
</file>

<file path=ppt/diagrams/_rels/drawing6.xml.rels><?xml version="1.0" encoding="UTF-8" standalone="yes"?>
<Relationships xmlns="http://schemas.openxmlformats.org/package/2006/relationships"><Relationship Id="rId1" Type="http://schemas.openxmlformats.org/officeDocument/2006/relationships/image" Target="../media/image61.png"/></Relationships>
</file>

<file path=ppt/diagrams/_rels/drawing7.xml.rels><?xml version="1.0" encoding="UTF-8" standalone="yes"?>
<Relationships xmlns="http://schemas.openxmlformats.org/package/2006/relationships"><Relationship Id="rId1" Type="http://schemas.openxmlformats.org/officeDocument/2006/relationships/image" Target="../media/image6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14E30A2F-BAB5-0240-82D9-7FAEC0F35541}"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3D4B1D44-754A-A44F-9B94-CCEBB0FC850C}" type="presOf" srcId="{0EBD0570-87DE-48D4-9B05-D47A4E390D1E}" destId="{D4EFBD8C-1BD9-44D3-91C2-8814CE1EF1E9}" srcOrd="0" destOrd="0" presId="urn:microsoft.com/office/officeart/2008/layout/CircularPictureCallout"/>
    <dgm:cxn modelId="{B18A0BB3-CFD7-C741-B9A1-67B75D48CB58}" type="presOf" srcId="{B5C0B2FB-77D1-43B5-AC47-EBF6D31315F6}" destId="{6AE5439B-8436-4FD1-9635-8BAA6EB19DEE}" srcOrd="0" destOrd="0" presId="urn:microsoft.com/office/officeart/2008/layout/CircularPictureCallout"/>
    <dgm:cxn modelId="{7F15E981-9B1F-6546-8A99-3AA21B780849}" type="presParOf" srcId="{6AE5439B-8436-4FD1-9635-8BAA6EB19DEE}" destId="{950978B9-0511-427D-B2E7-7C3DFC12B3BA}" srcOrd="0" destOrd="0" presId="urn:microsoft.com/office/officeart/2008/layout/CircularPictureCallout"/>
    <dgm:cxn modelId="{E6BC72A6-F46E-9D49-9829-73BDE8586AE3}" type="presParOf" srcId="{950978B9-0511-427D-B2E7-7C3DFC12B3BA}" destId="{B2605915-65ED-4D21-8E6E-6CA0E33282E5}" srcOrd="0" destOrd="0" presId="urn:microsoft.com/office/officeart/2008/layout/CircularPictureCallout"/>
    <dgm:cxn modelId="{F2B0BF31-EE7E-1847-909E-10F28FC81ED4}" type="presParOf" srcId="{B2605915-65ED-4D21-8E6E-6CA0E33282E5}" destId="{D4EFBD8C-1BD9-44D3-91C2-8814CE1EF1E9}" srcOrd="0" destOrd="0" presId="urn:microsoft.com/office/officeart/2008/layout/CircularPictureCallout"/>
    <dgm:cxn modelId="{3462983F-A0EB-8049-B666-4F916104D3E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E5BE122C-E457-C84A-BEC6-7C951CFE21BE}"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1D637541-1FE6-9043-BB8D-78ABE6633FB0}" type="presOf" srcId="{0EBD0570-87DE-48D4-9B05-D47A4E390D1E}" destId="{D4EFBD8C-1BD9-44D3-91C2-8814CE1EF1E9}" srcOrd="0" destOrd="0" presId="urn:microsoft.com/office/officeart/2008/layout/CircularPictureCallout"/>
    <dgm:cxn modelId="{7F993BF2-CC72-DF4E-90F1-1199FD3AAA64}" type="presOf" srcId="{B5C0B2FB-77D1-43B5-AC47-EBF6D31315F6}" destId="{6AE5439B-8436-4FD1-9635-8BAA6EB19DEE}" srcOrd="0" destOrd="0" presId="urn:microsoft.com/office/officeart/2008/layout/CircularPictureCallout"/>
    <dgm:cxn modelId="{D07F3D2D-310C-934B-888F-C18E0474313E}" type="presParOf" srcId="{6AE5439B-8436-4FD1-9635-8BAA6EB19DEE}" destId="{950978B9-0511-427D-B2E7-7C3DFC12B3BA}" srcOrd="0" destOrd="0" presId="urn:microsoft.com/office/officeart/2008/layout/CircularPictureCallout"/>
    <dgm:cxn modelId="{DA50486C-F8BB-F844-98E5-BABAD69F1F24}" type="presParOf" srcId="{950978B9-0511-427D-B2E7-7C3DFC12B3BA}" destId="{B2605915-65ED-4D21-8E6E-6CA0E33282E5}" srcOrd="0" destOrd="0" presId="urn:microsoft.com/office/officeart/2008/layout/CircularPictureCallout"/>
    <dgm:cxn modelId="{A9BA7607-FB34-7E46-B8B7-E1BDAC44CCFB}" type="presParOf" srcId="{B2605915-65ED-4D21-8E6E-6CA0E33282E5}" destId="{D4EFBD8C-1BD9-44D3-91C2-8814CE1EF1E9}" srcOrd="0" destOrd="0" presId="urn:microsoft.com/office/officeart/2008/layout/CircularPictureCallout"/>
    <dgm:cxn modelId="{07821927-0880-AA44-A3B0-5B33DDCFFA4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6C047715-A041-5344-88F2-6F2951200893}"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FEF977E-A6F9-FD47-86F1-9EC5BEB3E8DC}" type="presOf" srcId="{918E8141-8B4B-4731-A817-C6B047531EC7}" destId="{94406756-AAED-4952-B734-D5E78ADCB029}" srcOrd="0" destOrd="0" presId="urn:microsoft.com/office/officeart/2008/layout/CircularPictureCallout"/>
    <dgm:cxn modelId="{F5BECCDA-5235-4145-A5EE-C72CE5F18C43}" type="presOf" srcId="{0EBD0570-87DE-48D4-9B05-D47A4E390D1E}" destId="{D4EFBD8C-1BD9-44D3-91C2-8814CE1EF1E9}" srcOrd="0" destOrd="0" presId="urn:microsoft.com/office/officeart/2008/layout/CircularPictureCallout"/>
    <dgm:cxn modelId="{4F0FD0C8-B014-9949-8ED5-130DB548D1A6}" type="presParOf" srcId="{6AE5439B-8436-4FD1-9635-8BAA6EB19DEE}" destId="{950978B9-0511-427D-B2E7-7C3DFC12B3BA}" srcOrd="0" destOrd="0" presId="urn:microsoft.com/office/officeart/2008/layout/CircularPictureCallout"/>
    <dgm:cxn modelId="{FA14F1E4-61E4-AA4D-A157-3411E56A9ECB}" type="presParOf" srcId="{950978B9-0511-427D-B2E7-7C3DFC12B3BA}" destId="{B2605915-65ED-4D21-8E6E-6CA0E33282E5}" srcOrd="0" destOrd="0" presId="urn:microsoft.com/office/officeart/2008/layout/CircularPictureCallout"/>
    <dgm:cxn modelId="{3C74B59C-E638-7E49-84B9-B67EABF67C61}" type="presParOf" srcId="{B2605915-65ED-4D21-8E6E-6CA0E33282E5}" destId="{D4EFBD8C-1BD9-44D3-91C2-8814CE1EF1E9}" srcOrd="0" destOrd="0" presId="urn:microsoft.com/office/officeart/2008/layout/CircularPictureCallout"/>
    <dgm:cxn modelId="{A80EFA79-837A-204C-AF31-E77120A0267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E6234209-3888-6A44-BB9D-2B8A238887DE}" type="presOf" srcId="{A5B64BFC-6D51-4FD0-8EB5-7F0CFF12ED8E}" destId="{62FCCB03-E374-451D-98F2-5D828F934070}" srcOrd="0" destOrd="0" presId="urn:microsoft.com/office/officeart/2008/layout/CircularPictureCallout"/>
    <dgm:cxn modelId="{5AD93C56-2FA3-624F-AAD1-FC8D822F642E}"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47DA4CE-8540-D145-8C3F-7A3877950A7C}" type="presOf" srcId="{C0281889-47E3-4FCF-B048-44D1E229A3C4}" destId="{46D36D89-423D-4446-B477-AB475692CC3D}" srcOrd="0" destOrd="0" presId="urn:microsoft.com/office/officeart/2008/layout/CircularPictureCallout"/>
    <dgm:cxn modelId="{BE6C132B-A114-E14F-ACE5-5552E5EB2D35}" type="presParOf" srcId="{62FCCB03-E374-451D-98F2-5D828F934070}" destId="{8ADE9732-7F45-49AD-A367-88683D9353B9}" srcOrd="0" destOrd="0" presId="urn:microsoft.com/office/officeart/2008/layout/CircularPictureCallout"/>
    <dgm:cxn modelId="{E17E0A0A-31D0-8742-A056-CDC2902BC1B8}" type="presParOf" srcId="{8ADE9732-7F45-49AD-A367-88683D9353B9}" destId="{FC274685-C9F5-4094-86C4-B75E27DE907C}" srcOrd="0" destOrd="0" presId="urn:microsoft.com/office/officeart/2008/layout/CircularPictureCallout"/>
    <dgm:cxn modelId="{E7043309-F68E-B34B-8A9F-F8C5BEF587F0}" type="presParOf" srcId="{FC274685-C9F5-4094-86C4-B75E27DE907C}" destId="{46D36D89-423D-4446-B477-AB475692CC3D}" srcOrd="0" destOrd="0" presId="urn:microsoft.com/office/officeart/2008/layout/CircularPictureCallout"/>
    <dgm:cxn modelId="{61921203-F619-8043-926D-0C725838FD3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4EF6E48-EB22-1244-B5B1-9501AB2559A9}" type="presOf" srcId="{0EBD0570-87DE-48D4-9B05-D47A4E390D1E}" destId="{D4EFBD8C-1BD9-44D3-91C2-8814CE1EF1E9}" srcOrd="0" destOrd="0" presId="urn:microsoft.com/office/officeart/2008/layout/CircularPictureCallout"/>
    <dgm:cxn modelId="{E5EDFFE7-EEEB-904E-B204-B7C9E9ADFAC6}" type="presOf" srcId="{918E8141-8B4B-4731-A817-C6B047531EC7}" destId="{94406756-AAED-4952-B734-D5E78ADCB029}" srcOrd="0" destOrd="0" presId="urn:microsoft.com/office/officeart/2008/layout/CircularPictureCallout"/>
    <dgm:cxn modelId="{7BBAF0EF-7F1D-5546-A872-969C9C9FC9F4}" type="presOf" srcId="{B5C0B2FB-77D1-43B5-AC47-EBF6D31315F6}" destId="{6AE5439B-8436-4FD1-9635-8BAA6EB19DEE}" srcOrd="0" destOrd="0" presId="urn:microsoft.com/office/officeart/2008/layout/CircularPictureCallout"/>
    <dgm:cxn modelId="{849DB97B-0318-1748-B20E-30BC3F6E1914}" type="presParOf" srcId="{6AE5439B-8436-4FD1-9635-8BAA6EB19DEE}" destId="{950978B9-0511-427D-B2E7-7C3DFC12B3BA}" srcOrd="0" destOrd="0" presId="urn:microsoft.com/office/officeart/2008/layout/CircularPictureCallout"/>
    <dgm:cxn modelId="{9CB8B838-4924-1249-8962-66E1D93FDE46}" type="presParOf" srcId="{950978B9-0511-427D-B2E7-7C3DFC12B3BA}" destId="{B2605915-65ED-4D21-8E6E-6CA0E33282E5}" srcOrd="0" destOrd="0" presId="urn:microsoft.com/office/officeart/2008/layout/CircularPictureCallout"/>
    <dgm:cxn modelId="{AA092F26-DFAF-3B48-AD95-495761E88D6D}" type="presParOf" srcId="{B2605915-65ED-4D21-8E6E-6CA0E33282E5}" destId="{D4EFBD8C-1BD9-44D3-91C2-8814CE1EF1E9}" srcOrd="0" destOrd="0" presId="urn:microsoft.com/office/officeart/2008/layout/CircularPictureCallout"/>
    <dgm:cxn modelId="{34FF5D0A-70D0-154D-8016-AE9162DA483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7710D71-4F51-5A4F-861D-E5479A75A9E2}" type="presOf" srcId="{918E8141-8B4B-4731-A817-C6B047531EC7}" destId="{94406756-AAED-4952-B734-D5E78ADCB029}" srcOrd="0" destOrd="0" presId="urn:microsoft.com/office/officeart/2008/layout/CircularPictureCallout"/>
    <dgm:cxn modelId="{FA7BA377-0772-C347-9A53-BD56B8FBE0D7}" type="presOf" srcId="{0EBD0570-87DE-48D4-9B05-D47A4E390D1E}" destId="{D4EFBD8C-1BD9-44D3-91C2-8814CE1EF1E9}" srcOrd="0" destOrd="0" presId="urn:microsoft.com/office/officeart/2008/layout/CircularPictureCallout"/>
    <dgm:cxn modelId="{7138197D-9A9B-2649-8D83-A4DA2E229DEE}" type="presOf" srcId="{B5C0B2FB-77D1-43B5-AC47-EBF6D31315F6}" destId="{6AE5439B-8436-4FD1-9635-8BAA6EB19DEE}" srcOrd="0" destOrd="0" presId="urn:microsoft.com/office/officeart/2008/layout/CircularPictureCallout"/>
    <dgm:cxn modelId="{35B87E10-F5A7-C34A-A17F-39DA3019DB26}" type="presParOf" srcId="{6AE5439B-8436-4FD1-9635-8BAA6EB19DEE}" destId="{950978B9-0511-427D-B2E7-7C3DFC12B3BA}" srcOrd="0" destOrd="0" presId="urn:microsoft.com/office/officeart/2008/layout/CircularPictureCallout"/>
    <dgm:cxn modelId="{2246FA24-EB2F-C742-9058-73C8DBD580E5}" type="presParOf" srcId="{950978B9-0511-427D-B2E7-7C3DFC12B3BA}" destId="{B2605915-65ED-4D21-8E6E-6CA0E33282E5}" srcOrd="0" destOrd="0" presId="urn:microsoft.com/office/officeart/2008/layout/CircularPictureCallout"/>
    <dgm:cxn modelId="{DBA3DB45-D98F-0E47-9CA7-9824737B2393}" type="presParOf" srcId="{B2605915-65ED-4D21-8E6E-6CA0E33282E5}" destId="{D4EFBD8C-1BD9-44D3-91C2-8814CE1EF1E9}" srcOrd="0" destOrd="0" presId="urn:microsoft.com/office/officeart/2008/layout/CircularPictureCallout"/>
    <dgm:cxn modelId="{FF294E6D-A1A8-FF4F-9CF5-B09E2B3EA6E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D79CAB8F-A510-3F44-B20A-27DA80F249FA}"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40D6D8B3-1C39-BD40-A707-EF41FD03F79B}" type="presOf" srcId="{C0281889-47E3-4FCF-B048-44D1E229A3C4}" destId="{46D36D89-423D-4446-B477-AB475692CC3D}" srcOrd="0" destOrd="0" presId="urn:microsoft.com/office/officeart/2008/layout/CircularPictureCallout"/>
    <dgm:cxn modelId="{9D7465D9-D02C-A14B-A8BB-F02E40EB8B13}" type="presOf" srcId="{A5B64BFC-6D51-4FD0-8EB5-7F0CFF12ED8E}" destId="{62FCCB03-E374-451D-98F2-5D828F934070}" srcOrd="0" destOrd="0" presId="urn:microsoft.com/office/officeart/2008/layout/CircularPictureCallout"/>
    <dgm:cxn modelId="{B526521B-F8DB-6F43-9E19-9A7CBAF18AC1}" type="presParOf" srcId="{62FCCB03-E374-451D-98F2-5D828F934070}" destId="{8ADE9732-7F45-49AD-A367-88683D9353B9}" srcOrd="0" destOrd="0" presId="urn:microsoft.com/office/officeart/2008/layout/CircularPictureCallout"/>
    <dgm:cxn modelId="{0BB8B99F-781E-DA47-AE9F-33A1FA955700}" type="presParOf" srcId="{8ADE9732-7F45-49AD-A367-88683D9353B9}" destId="{FC274685-C9F5-4094-86C4-B75E27DE907C}" srcOrd="0" destOrd="0" presId="urn:microsoft.com/office/officeart/2008/layout/CircularPictureCallout"/>
    <dgm:cxn modelId="{475BCA5B-0F0D-6440-B29F-F0ED11E1AE8F}" type="presParOf" srcId="{FC274685-C9F5-4094-86C4-B75E27DE907C}" destId="{46D36D89-423D-4446-B477-AB475692CC3D}" srcOrd="0" destOrd="0" presId="urn:microsoft.com/office/officeart/2008/layout/CircularPictureCallout"/>
    <dgm:cxn modelId="{344D9E6D-5FC4-EA45-959D-3B017F3A5B7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69"/>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4"/>
        <a:ext cx="352338" cy="1816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69"/>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4"/>
        <a:ext cx="352338" cy="1816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69"/>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4"/>
        <a:ext cx="352338" cy="1816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69"/>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4"/>
        <a:ext cx="352338" cy="1816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10/30/2017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10/30/2017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10/30/2017 12:04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1717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56DD3D-56F4-4FF1-BB12-AA342B3D84A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10/30/2017 12:04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2349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Create UWP</a:t>
            </a:r>
          </a:p>
          <a:p>
            <a:pPr marL="228600" indent="-228600">
              <a:buAutoNum type="arabicPeriod"/>
            </a:pPr>
            <a:r>
              <a:rPr lang="da-DK" sz="900" b="0" i="0" kern="1200" dirty="0">
                <a:solidFill>
                  <a:schemeClr val="tx1"/>
                </a:solidFill>
                <a:effectLst/>
                <a:latin typeface="Segoe UI Light" pitchFamily="34" charset="0"/>
                <a:ea typeface="+mn-ea"/>
                <a:cs typeface="+mn-cs"/>
              </a:rPr>
              <a:t>Login with bernd@M365x895555.onmicrosoft.com</a:t>
            </a:r>
          </a:p>
          <a:p>
            <a:pPr marL="228600" indent="-228600">
              <a:buAutoNum type="arabicPeriod"/>
            </a:pPr>
            <a:r>
              <a:rPr lang="da-DK" sz="900" b="0" i="0" kern="1200" dirty="0">
                <a:solidFill>
                  <a:schemeClr val="tx1"/>
                </a:solidFill>
                <a:effectLst/>
                <a:latin typeface="Segoe UI Light" pitchFamily="34" charset="0"/>
                <a:ea typeface="+mn-ea"/>
                <a:cs typeface="+mn-cs"/>
              </a:rPr>
              <a:t>Download sample</a:t>
            </a:r>
            <a:endParaRPr lang="en-US" dirty="0"/>
          </a:p>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10/30/2017 12:04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6844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New Console Application</a:t>
            </a:r>
          </a:p>
          <a:p>
            <a:pPr marL="228600" indent="-228600">
              <a:buAutoNum type="arabicPeriod"/>
            </a:pPr>
            <a:r>
              <a:rPr lang="en-US" dirty="0"/>
              <a:t>Add MSAL from NuGet - </a:t>
            </a:r>
            <a:r>
              <a:rPr lang="en-US" dirty="0" err="1"/>
              <a:t>Microsoft.Identity.Client</a:t>
            </a:r>
            <a:r>
              <a:rPr lang="en-US" dirty="0"/>
              <a:t> (pre-release)</a:t>
            </a:r>
          </a:p>
          <a:p>
            <a:pPr marL="228600" indent="-228600">
              <a:buAutoNum type="arabicPeriod"/>
            </a:pPr>
            <a:r>
              <a:rPr lang="en-US" dirty="0"/>
              <a:t>Add Graph from NuGet - </a:t>
            </a:r>
            <a:r>
              <a:rPr lang="en-US" dirty="0" err="1"/>
              <a:t>Microsoft.Graph</a:t>
            </a:r>
            <a:endParaRPr lang="en-US" dirty="0"/>
          </a:p>
          <a:p>
            <a:pPr marL="228600" indent="-228600">
              <a:buAutoNum type="arabicPeriod"/>
            </a:pPr>
            <a:r>
              <a:rPr lang="en-US" dirty="0"/>
              <a:t>Grab </a:t>
            </a:r>
            <a:r>
              <a:rPr lang="en-US" dirty="0" err="1"/>
              <a:t>clientId</a:t>
            </a:r>
            <a:r>
              <a:rPr lang="en-US" dirty="0"/>
              <a:t> and </a:t>
            </a:r>
            <a:r>
              <a:rPr lang="en-US" dirty="0" err="1"/>
              <a:t>AuthenticationHelper</a:t>
            </a:r>
            <a:r>
              <a:rPr lang="en-US" dirty="0"/>
              <a:t> class from UWP example</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10/30/2017 1:49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1935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10/30/2017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50318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10/30/2017 12:04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1635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10/30/2017 12:04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236779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10/30/2017 12:04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809125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10/30/2017 12:04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1235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Single resource that proxies multiple Microsoft services</a:t>
            </a:r>
          </a:p>
          <a:p>
            <a:r>
              <a:rPr lang="en-US" dirty="0"/>
              <a:t>Only one OAuth access token needed</a:t>
            </a:r>
          </a:p>
          <a:p>
            <a:r>
              <a:rPr lang="en-US" dirty="0"/>
              <a:t>Navigate across workloads and relationships logically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endParaRPr lang="da-DK"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10/30/2017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515949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5</a:t>
            </a:fld>
            <a:endParaRPr lang="en-GB">
              <a:solidFill>
                <a:prstClr val="black"/>
              </a:solidFill>
              <a:latin typeface="Calibri" panose="020F0502020204030204"/>
            </a:endParaRPr>
          </a:p>
        </p:txBody>
      </p:sp>
    </p:spTree>
    <p:extLst>
      <p:ext uri="{BB962C8B-B14F-4D97-AF65-F5344CB8AC3E}">
        <p14:creationId xmlns:p14="http://schemas.microsoft.com/office/powerpoint/2010/main" val="3538653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56DD3D-56F4-4FF1-BB12-AA342B3D84A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10/30/2017 12:04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4490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56DD3D-56F4-4FF1-BB12-AA342B3D84A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10/30/2017 12:04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6409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v1.0 documentation for users (methods, properties, relationships)</a:t>
            </a:r>
          </a:p>
          <a:p>
            <a:pPr marL="171450" indent="-171450">
              <a:buFontTx/>
              <a:buChar char="-"/>
            </a:pPr>
            <a:r>
              <a:rPr lang="en-US" dirty="0"/>
              <a:t>Changelog</a:t>
            </a:r>
          </a:p>
          <a:p>
            <a:pPr marL="171450" indent="-171450">
              <a:buFontTx/>
              <a:buChar char="-"/>
            </a:pPr>
            <a:r>
              <a:rPr lang="en-US" dirty="0"/>
              <a:t>Known Issues</a:t>
            </a:r>
          </a:p>
          <a:p>
            <a:pPr marL="171450" indent="-171450">
              <a:buFontTx/>
              <a:buChar char="-"/>
            </a:pPr>
            <a:r>
              <a:rPr lang="en-US" dirty="0"/>
              <a:t>Authentication</a:t>
            </a:r>
          </a:p>
          <a:p>
            <a:pPr marL="171450" indent="-171450">
              <a:buFontTx/>
              <a:buChar char="-"/>
            </a:pPr>
            <a:r>
              <a:rPr lang="en-US" dirty="0"/>
              <a:t>Not always update to date – OneDrive download formats is missing</a:t>
            </a:r>
            <a:br>
              <a:rPr lang="en-US" dirty="0"/>
            </a:br>
            <a:r>
              <a:rPr lang="en-US" dirty="0"/>
              <a:t>https://docs.microsoft.com/en-us/onedrive/developer/rest-api/api/driveitem_get_content_format</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10/30/2017 12:04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3362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a-DK" sz="900" b="0" i="0" kern="1200" dirty="0" err="1">
                <a:solidFill>
                  <a:schemeClr val="tx1"/>
                </a:solidFill>
                <a:effectLst/>
                <a:latin typeface="Segoe UI Light" pitchFamily="34" charset="0"/>
                <a:ea typeface="+mn-ea"/>
                <a:cs typeface="+mn-cs"/>
              </a:rPr>
              <a:t>Me</a:t>
            </a:r>
            <a:r>
              <a:rPr lang="da-DK" sz="900" b="0" i="0" kern="1200" dirty="0">
                <a:solidFill>
                  <a:schemeClr val="tx1"/>
                </a:solidFill>
                <a:effectLst/>
                <a:latin typeface="Segoe UI Light" pitchFamily="34" charset="0"/>
                <a:ea typeface="+mn-ea"/>
                <a:cs typeface="+mn-cs"/>
              </a:rPr>
              <a:t> </a:t>
            </a:r>
            <a:r>
              <a:rPr lang="da-DK" sz="900" b="0" i="0" kern="1200" dirty="0" err="1">
                <a:solidFill>
                  <a:schemeClr val="tx1"/>
                </a:solidFill>
                <a:effectLst/>
                <a:latin typeface="Segoe UI Light" pitchFamily="34" charset="0"/>
                <a:ea typeface="+mn-ea"/>
                <a:cs typeface="+mn-cs"/>
              </a:rPr>
              <a:t>endpoint</a:t>
            </a:r>
            <a:r>
              <a:rPr lang="da-DK" sz="900" b="0" i="0" kern="1200" dirty="0">
                <a:solidFill>
                  <a:schemeClr val="tx1"/>
                </a:solidFill>
                <a:effectLst/>
                <a:latin typeface="Segoe UI Light" pitchFamily="34" charset="0"/>
                <a:ea typeface="+mn-ea"/>
                <a:cs typeface="+mn-cs"/>
              </a:rPr>
              <a:t> v1.0 vs. Beta</a:t>
            </a:r>
          </a:p>
          <a:p>
            <a:pPr marL="171450" indent="-171450">
              <a:buFontTx/>
              <a:buChar char="-"/>
            </a:pPr>
            <a:r>
              <a:rPr lang="da-DK" sz="900" b="0" i="0" kern="1200" dirty="0">
                <a:solidFill>
                  <a:schemeClr val="tx1"/>
                </a:solidFill>
                <a:effectLst/>
                <a:latin typeface="Segoe UI Light" pitchFamily="34" charset="0"/>
                <a:ea typeface="+mn-ea"/>
                <a:cs typeface="+mn-cs"/>
              </a:rPr>
              <a:t>Login with bernd@M365x895555.onmicrosoft.com</a:t>
            </a:r>
          </a:p>
          <a:p>
            <a:pPr marL="171450" indent="-171450">
              <a:buFontTx/>
              <a:buChar char="-"/>
            </a:pPr>
            <a:r>
              <a:rPr lang="da-DK" sz="900" b="0" i="0" kern="1200" dirty="0">
                <a:solidFill>
                  <a:schemeClr val="tx1"/>
                </a:solidFill>
                <a:effectLst/>
                <a:latin typeface="Segoe UI Light" pitchFamily="34" charset="0"/>
                <a:ea typeface="+mn-ea"/>
                <a:cs typeface="+mn-cs"/>
              </a:rPr>
              <a:t>https://graph.microsoft.com/v1.0/me/</a:t>
            </a:r>
          </a:p>
          <a:p>
            <a:pPr marL="171450" indent="-171450">
              <a:buFontTx/>
              <a:buChar char="-"/>
            </a:pPr>
            <a:r>
              <a:rPr lang="da-DK" sz="900" kern="1200" dirty="0">
                <a:solidFill>
                  <a:schemeClr val="tx1"/>
                </a:solidFill>
                <a:effectLst/>
                <a:latin typeface="Segoe UI Light" pitchFamily="34" charset="0"/>
                <a:ea typeface="+mn-ea"/>
                <a:cs typeface="+mn-cs"/>
              </a:rPr>
              <a:t>https://graph.microsoft.com/v1.0/me?$select=displayName</a:t>
            </a:r>
            <a:endParaRPr lang="da-DK" sz="900" b="0" i="0" kern="1200" dirty="0">
              <a:solidFill>
                <a:schemeClr val="tx1"/>
              </a:solidFill>
              <a:effectLst/>
              <a:latin typeface="Segoe UI Light" pitchFamily="34" charset="0"/>
              <a:ea typeface="+mn-ea"/>
              <a:cs typeface="+mn-cs"/>
            </a:endParaRPr>
          </a:p>
          <a:p>
            <a:pPr marL="171450" indent="-171450">
              <a:buFontTx/>
              <a:buChar char="-"/>
            </a:pPr>
            <a:r>
              <a:rPr lang="da-DK" sz="900" b="0" i="0" kern="1200" dirty="0">
                <a:solidFill>
                  <a:schemeClr val="tx1"/>
                </a:solidFill>
                <a:effectLst/>
                <a:latin typeface="Segoe UI Light" pitchFamily="34" charset="0"/>
                <a:ea typeface="+mn-ea"/>
                <a:cs typeface="+mn-cs"/>
              </a:rPr>
              <a:t>https://graph.microsoft.com/v1.0/me/joinedGroups</a:t>
            </a:r>
          </a:p>
          <a:p>
            <a:pPr marL="171450" indent="-171450">
              <a:buFontTx/>
              <a:buChar char="-"/>
            </a:pPr>
            <a:r>
              <a:rPr lang="da-DK" sz="900" b="0" i="0" kern="1200" dirty="0">
                <a:solidFill>
                  <a:schemeClr val="tx1"/>
                </a:solidFill>
                <a:effectLst/>
                <a:latin typeface="Segoe UI Light" pitchFamily="34" charset="0"/>
                <a:ea typeface="+mn-ea"/>
                <a:cs typeface="+mn-cs"/>
              </a:rPr>
              <a:t>https://graph.microsoft.com/beta/me/joinedTeams</a:t>
            </a:r>
          </a:p>
          <a:p>
            <a:pPr marL="171450" indent="-171450">
              <a:buFontTx/>
              <a:buChar char="-"/>
            </a:pPr>
            <a:r>
              <a:rPr lang="da-DK" sz="900" b="0" i="0" kern="1200" dirty="0">
                <a:solidFill>
                  <a:schemeClr val="tx1"/>
                </a:solidFill>
                <a:effectLst/>
                <a:latin typeface="Segoe UI Light" pitchFamily="34" charset="0"/>
                <a:ea typeface="+mn-ea"/>
                <a:cs typeface="+mn-cs"/>
              </a:rPr>
              <a:t>https://graph.microsoft.com/v1.0/groups/bdd1e45b-a0ea-4bc1-b8ab-9e8bd50d4709</a:t>
            </a:r>
          </a:p>
          <a:p>
            <a:pPr marL="171450" indent="-171450">
              <a:buFontTx/>
              <a:buChar char="-"/>
            </a:pPr>
            <a:r>
              <a:rPr lang="da-DK" sz="900" b="0" i="0" kern="1200" dirty="0">
                <a:solidFill>
                  <a:schemeClr val="tx1"/>
                </a:solidFill>
                <a:effectLst/>
                <a:latin typeface="Segoe UI Light" pitchFamily="34" charset="0"/>
                <a:ea typeface="+mn-ea"/>
                <a:cs typeface="+mn-cs"/>
              </a:rPr>
              <a:t>https://graph.microsoft.com/v1.0/groups/bdd1e45b-a0ea-4bc1-b8ab-9e8bd50d4709/events</a:t>
            </a:r>
          </a:p>
          <a:p>
            <a:pPr marL="171450" indent="-171450">
              <a:buFontTx/>
              <a:buChar char="-"/>
            </a:pPr>
            <a:r>
              <a:rPr lang="da-DK" sz="900" b="0" i="0" kern="1200" dirty="0">
                <a:solidFill>
                  <a:schemeClr val="tx1"/>
                </a:solidFill>
                <a:effectLst/>
                <a:latin typeface="Segoe UI Light" pitchFamily="34" charset="0"/>
                <a:ea typeface="+mn-ea"/>
                <a:cs typeface="+mn-cs"/>
              </a:rPr>
              <a:t>https://graph.microsoft.com/v1.0/groups/bdd1e45b-a0ea-4bc1-b8ab-9e8bd50d4709/members</a:t>
            </a:r>
          </a:p>
          <a:p>
            <a:pPr marL="171450" indent="-171450">
              <a:buFontTx/>
              <a:buChar char="-"/>
            </a:pPr>
            <a:r>
              <a:rPr lang="da-DK" sz="900" b="0" i="0" kern="1200" dirty="0">
                <a:solidFill>
                  <a:schemeClr val="tx1"/>
                </a:solidFill>
                <a:effectLst/>
                <a:latin typeface="Segoe UI Light" pitchFamily="34" charset="0"/>
                <a:ea typeface="+mn-ea"/>
                <a:cs typeface="+mn-cs"/>
              </a:rPr>
              <a:t>https://graph.microsoft.com/v1.0/groups/bdd1e45b-a0ea-4bc1-b8ab-9e8bd50d4709/drive</a:t>
            </a:r>
          </a:p>
          <a:p>
            <a:pPr marL="171450" indent="-171450">
              <a:buFontTx/>
              <a:buChar char="-"/>
            </a:pPr>
            <a:r>
              <a:rPr lang="da-DK" sz="900" b="0" i="0" kern="1200" dirty="0">
                <a:solidFill>
                  <a:schemeClr val="tx1"/>
                </a:solidFill>
                <a:effectLst/>
                <a:latin typeface="Segoe UI Light" pitchFamily="34" charset="0"/>
                <a:ea typeface="+mn-ea"/>
                <a:cs typeface="+mn-cs"/>
              </a:rPr>
              <a:t>https://graph.microsoft.com/v1.0/groups/bdd1e45b-a0ea-4bc1-b8ab-9e8bd50d4709/drive/root/children</a:t>
            </a:r>
          </a:p>
          <a:p>
            <a:pPr marL="171450" indent="-171450">
              <a:buFontTx/>
              <a:buChar char="-"/>
            </a:pPr>
            <a:r>
              <a:rPr lang="da-DK" sz="900" b="0" i="0" kern="1200" dirty="0">
                <a:solidFill>
                  <a:schemeClr val="tx1"/>
                </a:solidFill>
                <a:effectLst/>
                <a:latin typeface="Segoe UI Light" pitchFamily="34" charset="0"/>
                <a:ea typeface="+mn-ea"/>
                <a:cs typeface="+mn-cs"/>
              </a:rPr>
              <a:t>https://graph.microsoft.com/v1.0/groups/bdd1e45b-a0ea-4bc1-b8ab-9e8bd50d4709/drive/items/01E63P7DH7NEOIVADZI5HYGYEY7ESWV3BH</a:t>
            </a:r>
          </a:p>
          <a:p>
            <a:pPr marL="171450" indent="-171450">
              <a:buFontTx/>
              <a:buChar char="-"/>
            </a:pPr>
            <a:r>
              <a:rPr lang="da-DK" sz="900" b="0" i="0" kern="1200" dirty="0">
                <a:solidFill>
                  <a:schemeClr val="tx1"/>
                </a:solidFill>
                <a:effectLst/>
                <a:latin typeface="Segoe UI Light" pitchFamily="34" charset="0"/>
                <a:ea typeface="+mn-ea"/>
                <a:cs typeface="+mn-cs"/>
              </a:rPr>
              <a:t>https://graph.microsoft.com/v1.0/groups/bdd1e45b-a0ea-4bc1-b8ab-9e8bd50d4709/drive/items/01E63P7DH7NEOIVADZI5HYGYEY7ESWV3BH/content</a:t>
            </a:r>
            <a:br>
              <a:rPr lang="da-DK" sz="900" b="0" i="0" kern="1200" dirty="0">
                <a:solidFill>
                  <a:schemeClr val="tx1"/>
                </a:solidFill>
                <a:effectLst/>
                <a:latin typeface="Segoe UI Light" pitchFamily="34" charset="0"/>
                <a:ea typeface="+mn-ea"/>
                <a:cs typeface="+mn-cs"/>
              </a:rPr>
            </a:br>
            <a:r>
              <a:rPr lang="en-US" sz="900" b="0" i="0" kern="1200" dirty="0">
                <a:solidFill>
                  <a:schemeClr val="tx1"/>
                </a:solidFill>
                <a:effectLst/>
                <a:latin typeface="Segoe UI Light" pitchFamily="34" charset="0"/>
                <a:ea typeface="+mn-ea"/>
                <a:cs typeface="+mn-cs"/>
              </a:rPr>
              <a:t>Grab redirect URL from Location response header and </a:t>
            </a:r>
            <a:r>
              <a:rPr lang="en-US" sz="900" b="0" i="0" kern="1200" dirty="0" err="1">
                <a:solidFill>
                  <a:schemeClr val="tx1"/>
                </a:solidFill>
                <a:effectLst/>
                <a:latin typeface="Segoe UI Light" pitchFamily="34" charset="0"/>
                <a:ea typeface="+mn-ea"/>
                <a:cs typeface="+mn-cs"/>
              </a:rPr>
              <a:t>copy&amp;paste</a:t>
            </a:r>
            <a:r>
              <a:rPr lang="en-US" sz="900" b="0" i="0" kern="1200" dirty="0">
                <a:solidFill>
                  <a:schemeClr val="tx1"/>
                </a:solidFill>
                <a:effectLst/>
                <a:latin typeface="Segoe UI Light" pitchFamily="34" charset="0"/>
                <a:ea typeface="+mn-ea"/>
                <a:cs typeface="+mn-cs"/>
              </a:rPr>
              <a:t> into browser window</a:t>
            </a:r>
            <a:endParaRPr lang="da-DK" sz="900" b="0" i="0" kern="1200" dirty="0">
              <a:solidFill>
                <a:schemeClr val="tx1"/>
              </a:solidFill>
              <a:effectLst/>
              <a:latin typeface="Segoe UI Light" pitchFamily="34" charset="0"/>
              <a:ea typeface="+mn-ea"/>
              <a:cs typeface="+mn-cs"/>
            </a:endParaRPr>
          </a:p>
          <a:p>
            <a:pPr marL="171450" indent="-171450">
              <a:buFontTx/>
              <a:buChar char="-"/>
            </a:pPr>
            <a:r>
              <a:rPr lang="da-DK" sz="900" b="0" i="0" kern="1200" dirty="0">
                <a:solidFill>
                  <a:schemeClr val="tx1"/>
                </a:solidFill>
                <a:effectLst/>
                <a:latin typeface="Segoe UI Light" pitchFamily="34" charset="0"/>
                <a:ea typeface="+mn-ea"/>
                <a:cs typeface="+mn-cs"/>
              </a:rPr>
              <a:t>https://graph.microsoft.com/v1.0/groups/</a:t>
            </a:r>
            <a:br>
              <a:rPr lang="da-DK" sz="900" b="0" i="0" kern="1200" dirty="0">
                <a:solidFill>
                  <a:schemeClr val="tx1"/>
                </a:solidFill>
                <a:effectLst/>
                <a:latin typeface="Segoe UI Light" pitchFamily="34" charset="0"/>
                <a:ea typeface="+mn-ea"/>
                <a:cs typeface="+mn-cs"/>
              </a:rPr>
            </a:br>
            <a:r>
              <a:rPr lang="da-DK" sz="900" b="0" i="0" kern="1200" dirty="0" err="1">
                <a:solidFill>
                  <a:schemeClr val="tx1"/>
                </a:solidFill>
                <a:effectLst/>
                <a:latin typeface="Segoe UI Light" pitchFamily="34" charset="0"/>
                <a:ea typeface="+mn-ea"/>
                <a:cs typeface="+mn-cs"/>
              </a:rPr>
              <a:t>Cannot</a:t>
            </a:r>
            <a:r>
              <a:rPr lang="da-DK" sz="900" b="0" i="0" kern="1200" dirty="0">
                <a:solidFill>
                  <a:schemeClr val="tx1"/>
                </a:solidFill>
                <a:effectLst/>
                <a:latin typeface="Segoe UI Light" pitchFamily="34" charset="0"/>
                <a:ea typeface="+mn-ea"/>
                <a:cs typeface="+mn-cs"/>
              </a:rPr>
              <a:t> </a:t>
            </a:r>
            <a:r>
              <a:rPr lang="da-DK" sz="900" b="0" i="0" kern="1200" dirty="0" err="1">
                <a:solidFill>
                  <a:schemeClr val="tx1"/>
                </a:solidFill>
                <a:effectLst/>
                <a:latin typeface="Segoe UI Light" pitchFamily="34" charset="0"/>
                <a:ea typeface="+mn-ea"/>
                <a:cs typeface="+mn-cs"/>
              </a:rPr>
              <a:t>enumerate</a:t>
            </a:r>
            <a:r>
              <a:rPr lang="da-DK" sz="900" b="0" i="0" kern="1200" dirty="0">
                <a:solidFill>
                  <a:schemeClr val="tx1"/>
                </a:solidFill>
                <a:effectLst/>
                <a:latin typeface="Segoe UI Light" pitchFamily="34" charset="0"/>
                <a:ea typeface="+mn-ea"/>
                <a:cs typeface="+mn-cs"/>
              </a:rPr>
              <a:t> sitesbdd1e45b-a0ea-4bc1-b8ab-9e8bd50d4709/drive/items/01E63P7DH7NEOIVADZI5HYGYEY7ESWV3BH/</a:t>
            </a:r>
            <a:r>
              <a:rPr lang="da-DK" sz="900" b="0" i="0" kern="1200" dirty="0" err="1">
                <a:solidFill>
                  <a:schemeClr val="tx1"/>
                </a:solidFill>
                <a:effectLst/>
                <a:latin typeface="Segoe UI Light" pitchFamily="34" charset="0"/>
                <a:ea typeface="+mn-ea"/>
                <a:cs typeface="+mn-cs"/>
              </a:rPr>
              <a:t>content?format</a:t>
            </a:r>
            <a:r>
              <a:rPr lang="da-DK" sz="900" b="0" i="0" kern="1200" dirty="0">
                <a:solidFill>
                  <a:schemeClr val="tx1"/>
                </a:solidFill>
                <a:effectLst/>
                <a:latin typeface="Segoe UI Light" pitchFamily="34" charset="0"/>
                <a:ea typeface="+mn-ea"/>
                <a:cs typeface="+mn-cs"/>
              </a:rPr>
              <a:t>=pdf</a:t>
            </a:r>
            <a:br>
              <a:rPr lang="da-DK" sz="900" b="0" i="0" kern="1200" dirty="0">
                <a:solidFill>
                  <a:schemeClr val="tx1"/>
                </a:solidFill>
                <a:effectLst/>
                <a:latin typeface="Segoe UI Light" pitchFamily="34" charset="0"/>
                <a:ea typeface="+mn-ea"/>
                <a:cs typeface="+mn-cs"/>
              </a:rPr>
            </a:br>
            <a:r>
              <a:rPr lang="en-US" sz="900" b="0" i="0" kern="1200" dirty="0">
                <a:solidFill>
                  <a:schemeClr val="tx1"/>
                </a:solidFill>
                <a:effectLst/>
                <a:latin typeface="Segoe UI Light" pitchFamily="34" charset="0"/>
                <a:ea typeface="+mn-ea"/>
                <a:cs typeface="+mn-cs"/>
              </a:rPr>
              <a:t>Grab redirect URL from Location response header and </a:t>
            </a:r>
            <a:r>
              <a:rPr lang="en-US" sz="900" b="0" i="0" kern="1200" dirty="0" err="1">
                <a:solidFill>
                  <a:schemeClr val="tx1"/>
                </a:solidFill>
                <a:effectLst/>
                <a:latin typeface="Segoe UI Light" pitchFamily="34" charset="0"/>
                <a:ea typeface="+mn-ea"/>
                <a:cs typeface="+mn-cs"/>
              </a:rPr>
              <a:t>copy&amp;paste</a:t>
            </a:r>
            <a:r>
              <a:rPr lang="en-US" sz="900" b="0" i="0" kern="1200" dirty="0">
                <a:solidFill>
                  <a:schemeClr val="tx1"/>
                </a:solidFill>
                <a:effectLst/>
                <a:latin typeface="Segoe UI Light" pitchFamily="34" charset="0"/>
                <a:ea typeface="+mn-ea"/>
                <a:cs typeface="+mn-cs"/>
              </a:rPr>
              <a:t> into browser window</a:t>
            </a:r>
            <a:endParaRPr lang="da-DK" sz="900" b="0" i="0" kern="1200" dirty="0">
              <a:solidFill>
                <a:schemeClr val="tx1"/>
              </a:solidFill>
              <a:effectLst/>
              <a:latin typeface="Segoe UI Light" pitchFamily="34" charset="0"/>
              <a:ea typeface="+mn-ea"/>
              <a:cs typeface="+mn-cs"/>
            </a:endParaRPr>
          </a:p>
          <a:p>
            <a:pPr marL="171450" indent="-171450">
              <a:buFontTx/>
              <a:buChar char="-"/>
            </a:pPr>
            <a:r>
              <a:rPr lang="da-DK" sz="900" b="0" i="0" kern="1200" dirty="0">
                <a:solidFill>
                  <a:schemeClr val="tx1"/>
                </a:solidFill>
                <a:effectLst/>
                <a:latin typeface="Segoe UI Light" pitchFamily="34" charset="0"/>
                <a:ea typeface="+mn-ea"/>
                <a:cs typeface="+mn-cs"/>
              </a:rPr>
              <a:t>https://graph.microsoft.com/v1.0/groups/bdd1e45b-a0ea-4bc1-b8ab-9e8bd50d4709/sites</a:t>
            </a:r>
          </a:p>
          <a:p>
            <a:pPr marL="171450" indent="-171450">
              <a:buFontTx/>
              <a:buChar char="-"/>
            </a:pPr>
            <a:endParaRPr lang="da-DK" sz="900" b="0" i="0" kern="1200" dirty="0">
              <a:solidFill>
                <a:schemeClr val="tx1"/>
              </a:solidFill>
              <a:effectLst/>
              <a:latin typeface="Segoe UI Light" pitchFamily="34" charset="0"/>
              <a:ea typeface="+mn-ea"/>
              <a:cs typeface="+mn-cs"/>
            </a:endParaRPr>
          </a:p>
          <a:p>
            <a:pPr marL="171450" indent="-171450">
              <a:buFontTx/>
              <a:buChar char="-"/>
            </a:pPr>
            <a:endParaRPr lang="da-DK"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10/30/2017 12:04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4679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56DD3D-56F4-4FF1-BB12-AA342B3D84A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10/30/2017 12:04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81742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3.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5.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8.emf"/><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emf"/><Relationship Id="rId1" Type="http://schemas.openxmlformats.org/officeDocument/2006/relationships/slideMaster" Target="../slideMasters/slideMaster12.xml"/><Relationship Id="rId4" Type="http://schemas.openxmlformats.org/officeDocument/2006/relationships/image" Target="../media/image4.emf"/></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4.jpg"/><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8" Type="http://schemas.openxmlformats.org/officeDocument/2006/relationships/hyperlink" Target="http://aka.ms/O365DevShow" TargetMode="External"/><Relationship Id="rId3" Type="http://schemas.openxmlformats.org/officeDocument/2006/relationships/hyperlink" Target="http://www.twitter.com/OfficeDev" TargetMode="External"/><Relationship Id="rId7" Type="http://schemas.openxmlformats.org/officeDocument/2006/relationships/hyperlink" Target="http://officespdev.uservoice.com/" TargetMode="External"/><Relationship Id="rId2" Type="http://schemas.openxmlformats.org/officeDocument/2006/relationships/hyperlink" Target="https://www.yammer.com/itpronetwork" TargetMode="External"/><Relationship Id="rId1" Type="http://schemas.openxmlformats.org/officeDocument/2006/relationships/slideMaster" Target="../slideMasters/slideMaster12.xml"/><Relationship Id="rId6" Type="http://schemas.openxmlformats.org/officeDocument/2006/relationships/hyperlink" Target="http://dev.office.com/podcasts" TargetMode="External"/><Relationship Id="rId5" Type="http://schemas.openxmlformats.org/officeDocument/2006/relationships/image" Target="../media/image52.emf"/><Relationship Id="rId10" Type="http://schemas.openxmlformats.org/officeDocument/2006/relationships/image" Target="../media/image54.png"/><Relationship Id="rId4" Type="http://schemas.openxmlformats.org/officeDocument/2006/relationships/image" Target="../media/image51.emf"/><Relationship Id="rId9" Type="http://schemas.openxmlformats.org/officeDocument/2006/relationships/image" Target="../media/image53.png"/></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55.jpg"/><Relationship Id="rId1" Type="http://schemas.openxmlformats.org/officeDocument/2006/relationships/slideMaster" Target="../slideMasters/slideMaster12.xml"/><Relationship Id="rId4" Type="http://schemas.openxmlformats.org/officeDocument/2006/relationships/image" Target="../media/image21.emf"/></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53157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2487294"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90508666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2084178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1507491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1452484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9191642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07084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288461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986426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458105773"/>
      </p:ext>
    </p:extLst>
  </p:cSld>
  <p:clrMapOvr>
    <a:masterClrMapping/>
  </p:clrMapOvr>
  <p:transition>
    <p:fade/>
  </p:transition>
  <p:hf hdr="0"/>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14197642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7275" y="77717"/>
            <a:ext cx="11711014" cy="854886"/>
          </a:xfrm>
          <a:prstGeom prst="rect">
            <a:avLst/>
          </a:prstGeom>
        </p:spPr>
        <p:txBody>
          <a:bodyPr/>
          <a:lstStyle>
            <a:lvl1pPr>
              <a:defRPr/>
            </a:lvl1pPr>
          </a:lstStyle>
          <a:p>
            <a:r>
              <a:rPr lang="en-US" dirty="0"/>
              <a:t>Slide Title</a:t>
            </a:r>
          </a:p>
        </p:txBody>
      </p:sp>
      <p:sp>
        <p:nvSpPr>
          <p:cNvPr id="3" name="Content Placeholder 2"/>
          <p:cNvSpPr>
            <a:spLocks noGrp="1"/>
          </p:cNvSpPr>
          <p:nvPr>
            <p:ph idx="1" hasCustomPrompt="1"/>
          </p:nvPr>
        </p:nvSpPr>
        <p:spPr>
          <a:xfrm>
            <a:off x="518187" y="1476622"/>
            <a:ext cx="11400103" cy="5284752"/>
          </a:xfrm>
          <a:prstGeom prst="rect">
            <a:avLst/>
          </a:prstGeom>
        </p:spPr>
        <p:txBody>
          <a:bodyPr/>
          <a:lstStyle>
            <a:lvl1pPr marL="354441" indent="-354441">
              <a:spcBef>
                <a:spcPts val="612"/>
              </a:spcBef>
              <a:spcAft>
                <a:spcPts val="204"/>
              </a:spcAft>
              <a:buFont typeface="Arial" pitchFamily="34" charset="0"/>
              <a:buChar char="•"/>
              <a:defRPr>
                <a:latin typeface="+mn-lt"/>
              </a:defRPr>
            </a:lvl1pPr>
            <a:lvl2pPr>
              <a:spcBef>
                <a:spcPts val="306"/>
              </a:spcBef>
              <a:spcAft>
                <a:spcPts val="306"/>
              </a:spcAft>
              <a:defRPr>
                <a:latin typeface="+mn-lt"/>
              </a:defRPr>
            </a:lvl2pPr>
            <a:lvl3pPr marL="692697" indent="0">
              <a:buFont typeface="Arial" pitchFamily="34" charset="0"/>
              <a:buNone/>
              <a:defRPr b="0">
                <a:latin typeface="Lucida Console" panose="020B0609040504020204" pitchFamily="49" charset="0"/>
              </a:defRPr>
            </a:lvl3pPr>
            <a:lvl4pPr marL="987255" indent="-291320">
              <a:buFont typeface="Arial" pitchFamily="34" charset="0"/>
              <a:buChar char="•"/>
              <a:defRPr/>
            </a:lvl4pPr>
            <a:lvl5pPr marL="984017" indent="-291320">
              <a:buFont typeface="Arial" pitchFamily="34" charset="0"/>
              <a:buChar char="•"/>
              <a:defRPr/>
            </a:lvl5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54102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699408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0763544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131701459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957470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58645975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2400241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46264732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6537071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4113354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1681598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0122092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5124647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4166775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5214498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340933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61730910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434518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4987654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98087900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8787223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1364311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87688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112746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126284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6073255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6234903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774114202"/>
      </p:ext>
    </p:extLst>
  </p:cSld>
  <p:clrMapOvr>
    <a:masterClrMapping/>
  </p:clrMapOvr>
  <p:transition>
    <p:fade/>
  </p:transition>
  <p:hf hdr="0"/>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39566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9850274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09174653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61740846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642108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997196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4289250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996681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3098882"/>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364791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87682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4503813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241548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86401178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82587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514345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1"/>
            <a:ext cx="12430199" cy="6991987"/>
          </a:xfrm>
          <a:prstGeom prst="rect">
            <a:avLst/>
          </a:prstGeom>
        </p:spPr>
      </p:pic>
      <p:sp>
        <p:nvSpPr>
          <p:cNvPr id="2" name="Title 1"/>
          <p:cNvSpPr>
            <a:spLocks noGrp="1"/>
          </p:cNvSpPr>
          <p:nvPr>
            <p:ph type="title" hasCustomPrompt="1"/>
          </p:nvPr>
        </p:nvSpPr>
        <p:spPr>
          <a:xfrm>
            <a:off x="274640" y="21367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1"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28"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815648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759964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8"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8604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7"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9700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44906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05137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Non-bulleted tex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84462">
                      <a:schemeClr val="bg1"/>
                    </a:gs>
                    <a:gs pos="62000">
                      <a:schemeClr val="bg1"/>
                    </a:gs>
                  </a:gsLst>
                  <a:lin ang="5400000" scaled="0"/>
                </a:gradFill>
              </a:defRPr>
            </a:lvl1pPr>
            <a:lvl2pPr marL="0" indent="0">
              <a:buFontTx/>
              <a:buNone/>
              <a:defRPr sz="2000">
                <a:gradFill>
                  <a:gsLst>
                    <a:gs pos="97211">
                      <a:schemeClr val="bg1"/>
                    </a:gs>
                    <a:gs pos="11000">
                      <a:schemeClr val="bg1"/>
                    </a:gs>
                  </a:gsLst>
                  <a:lin ang="5400000" scaled="0"/>
                </a:gradFill>
              </a:defRPr>
            </a:lvl2pPr>
            <a:lvl3pPr marL="228600" indent="0">
              <a:buNone/>
              <a:defRPr>
                <a:gradFill>
                  <a:gsLst>
                    <a:gs pos="97211">
                      <a:schemeClr val="bg1"/>
                    </a:gs>
                    <a:gs pos="11000">
                      <a:schemeClr val="bg1"/>
                    </a:gs>
                  </a:gsLst>
                  <a:lin ang="5400000" scaled="0"/>
                </a:gradFill>
              </a:defRPr>
            </a:lvl3pPr>
            <a:lvl4pPr marL="457200" indent="0">
              <a:buNone/>
              <a:defRPr>
                <a:gradFill>
                  <a:gsLst>
                    <a:gs pos="97211">
                      <a:schemeClr val="bg1"/>
                    </a:gs>
                    <a:gs pos="11000">
                      <a:schemeClr val="bg1"/>
                    </a:gs>
                  </a:gsLst>
                  <a:lin ang="5400000" scaled="0"/>
                </a:gradFill>
              </a:defRPr>
            </a:lvl4pPr>
            <a:lvl5pPr marL="685800" indent="0">
              <a:buNone/>
              <a:defRPr>
                <a:gradFill>
                  <a:gsLst>
                    <a:gs pos="97211">
                      <a:schemeClr val="bg1"/>
                    </a:gs>
                    <a:gs pos="11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8161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7633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6336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vert="horz" wrap="square" lIns="146304" tIns="91440" rIns="146304" bIns="91440" rtlCol="0">
            <a:spAutoFit/>
          </a:bodyPr>
          <a:lstStyle>
            <a:lvl1pPr>
              <a:defRPr lang="en-US" dirty="0" smtClean="0">
                <a:gradFill>
                  <a:gsLst>
                    <a:gs pos="97610">
                      <a:schemeClr val="bg1"/>
                    </a:gs>
                    <a:gs pos="30000">
                      <a:schemeClr val="bg1"/>
                    </a:gs>
                  </a:gsLst>
                  <a:lin ang="5400000" scaled="0"/>
                </a:gradFill>
              </a:defRPr>
            </a:lvl1pPr>
            <a:lvl2pPr>
              <a:defRPr lang="en-US" dirty="0" smtClean="0">
                <a:gradFill>
                  <a:gsLst>
                    <a:gs pos="97610">
                      <a:schemeClr val="bg1"/>
                    </a:gs>
                    <a:gs pos="30000">
                      <a:schemeClr val="bg1"/>
                    </a:gs>
                  </a:gsLst>
                  <a:lin ang="5400000" scaled="0"/>
                </a:gradFill>
              </a:defRPr>
            </a:lvl2pPr>
            <a:lvl3pPr>
              <a:defRPr lang="en-US" dirty="0" smtClean="0">
                <a:gradFill>
                  <a:gsLst>
                    <a:gs pos="97610">
                      <a:schemeClr val="bg1"/>
                    </a:gs>
                    <a:gs pos="30000">
                      <a:schemeClr val="bg1"/>
                    </a:gs>
                  </a:gsLst>
                  <a:lin ang="5400000" scaled="0"/>
                </a:gradFill>
              </a:defRPr>
            </a:lvl3pPr>
            <a:lvl4pPr>
              <a:defRPr lang="en-US" dirty="0" smtClean="0">
                <a:gradFill>
                  <a:gsLst>
                    <a:gs pos="97610">
                      <a:schemeClr val="bg1"/>
                    </a:gs>
                    <a:gs pos="30000">
                      <a:schemeClr val="bg1"/>
                    </a:gs>
                  </a:gsLst>
                  <a:lin ang="5400000" scaled="0"/>
                </a:gradFill>
              </a:defRPr>
            </a:lvl4pPr>
            <a:lvl5pPr>
              <a:defRPr lang="en-US" dirty="0">
                <a:gradFill>
                  <a:gsLst>
                    <a:gs pos="97610">
                      <a:schemeClr val="bg1"/>
                    </a:gs>
                    <a:gs pos="30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5753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4898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073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875466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pic>
        <p:nvPicPr>
          <p:cNvPr id="8" name="Picture 7">
            <a:extLst>
              <a:ext uri="{FF2B5EF4-FFF2-40B4-BE49-F238E27FC236}">
                <a16:creationId xmlns:a16="http://schemas.microsoft.com/office/drawing/2014/main" id="{B36618A4-24F7-42CA-B37A-5308B6A566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41008"/>
            <a:ext cx="1799094" cy="830017"/>
          </a:xfrm>
          <a:prstGeom prst="rect">
            <a:avLst/>
          </a:prstGeom>
        </p:spPr>
      </p:pic>
    </p:spTree>
    <p:extLst>
      <p:ext uri="{BB962C8B-B14F-4D97-AF65-F5344CB8AC3E}">
        <p14:creationId xmlns:p14="http://schemas.microsoft.com/office/powerpoint/2010/main" val="122576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pic>
        <p:nvPicPr>
          <p:cNvPr id="8" name="Picture 7">
            <a:extLst>
              <a:ext uri="{FF2B5EF4-FFF2-40B4-BE49-F238E27FC236}">
                <a16:creationId xmlns:a16="http://schemas.microsoft.com/office/drawing/2014/main" id="{D0210C8B-F0C8-4B53-86BE-C02F6F8497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41008"/>
            <a:ext cx="1799094" cy="830017"/>
          </a:xfrm>
          <a:prstGeom prst="rect">
            <a:avLst/>
          </a:prstGeom>
        </p:spPr>
      </p:pic>
    </p:spTree>
    <p:extLst>
      <p:ext uri="{BB962C8B-B14F-4D97-AF65-F5344CB8AC3E}">
        <p14:creationId xmlns:p14="http://schemas.microsoft.com/office/powerpoint/2010/main" val="411298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dirty="0">
                <a:gradFill>
                  <a:gsLst>
                    <a:gs pos="10359">
                      <a:schemeClr val="tx1"/>
                    </a:gs>
                    <a:gs pos="30000">
                      <a:schemeClr val="tx1"/>
                    </a:gs>
                  </a:gsLst>
                  <a:lin ang="5400000" scaled="0"/>
                </a:gradFill>
              </a:rPr>
              <a:t>http://dev.office.com/</a:t>
            </a:r>
          </a:p>
        </p:txBody>
      </p:sp>
      <p:pic>
        <p:nvPicPr>
          <p:cNvPr id="6" name="Picture 5">
            <a:extLst>
              <a:ext uri="{FF2B5EF4-FFF2-40B4-BE49-F238E27FC236}">
                <a16:creationId xmlns:a16="http://schemas.microsoft.com/office/drawing/2014/main" id="{42CC7C87-72CA-432B-956A-7A3B57ECB7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41008"/>
            <a:ext cx="1799094" cy="830017"/>
          </a:xfrm>
          <a:prstGeom prst="rect">
            <a:avLst/>
          </a:prstGeom>
        </p:spPr>
      </p:pic>
    </p:spTree>
    <p:extLst>
      <p:ext uri="{BB962C8B-B14F-4D97-AF65-F5344CB8AC3E}">
        <p14:creationId xmlns:p14="http://schemas.microsoft.com/office/powerpoint/2010/main" val="236475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06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half and half Title Only">
    <p:spTree>
      <p:nvGrpSpPr>
        <p:cNvPr id="1" name=""/>
        <p:cNvGrpSpPr/>
        <p:nvPr/>
      </p:nvGrpSpPr>
      <p:grpSpPr>
        <a:xfrm>
          <a:off x="0" y="0"/>
          <a:ext cx="0" cy="0"/>
          <a:chOff x="0" y="0"/>
          <a:chExt cx="0" cy="0"/>
        </a:xfrm>
      </p:grpSpPr>
      <p:sp>
        <p:nvSpPr>
          <p:cNvPr id="4" name="Rectangle 3"/>
          <p:cNvSpPr/>
          <p:nvPr userDrawn="1"/>
        </p:nvSpPr>
        <p:spPr bwMode="auto">
          <a:xfrm>
            <a:off x="0" y="0"/>
            <a:ext cx="6218238"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416174"/>
            <a:ext cx="5943599" cy="917575"/>
          </a:xfrm>
          <a:noFill/>
        </p:spPr>
        <p:txBody>
          <a:bodyPr/>
          <a:lstStyle>
            <a:lvl1pPr>
              <a:defRPr sz="4800">
                <a:gradFill>
                  <a:gsLst>
                    <a:gs pos="4382">
                      <a:schemeClr val="bg1"/>
                    </a:gs>
                    <a:gs pos="50000">
                      <a:schemeClr val="bg1"/>
                    </a:gs>
                  </a:gsLst>
                  <a:lin ang="5400000" scaled="0"/>
                </a:gradFill>
              </a:defRPr>
            </a:lvl1pPr>
          </a:lstStyle>
          <a:p>
            <a:r>
              <a:rPr lang="en-US" dirty="0"/>
              <a:t>Click to edit Master title style</a:t>
            </a:r>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43072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7">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dirty="0"/>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91333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37589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96810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13487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32909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1606792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76316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35941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92593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2917">
                      <a:schemeClr val="tx1"/>
                    </a:gs>
                    <a:gs pos="30000">
                      <a:schemeClr val="tx1"/>
                    </a:gs>
                  </a:gsLst>
                  <a:lin ang="5400000" scaled="0"/>
                </a:gradFill>
              </a:defRPr>
            </a:lvl1pPr>
          </a:lstStyle>
          <a:p>
            <a:pPr lvl="0"/>
            <a:r>
              <a:rPr lang="en-US" dirty="0"/>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9049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6108">
                      <a:srgbClr val="262626"/>
                    </a:gs>
                    <a:gs pos="87425">
                      <a:srgbClr val="262626"/>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lvl="0">
              <a:lnSpc>
                <a:spcPct val="90000"/>
              </a:lnSpc>
              <a:spcAft>
                <a:spcPts val="0"/>
              </a:spcAft>
              <a:defRPr sz="800">
                <a:gradFill>
                  <a:gsLst>
                    <a:gs pos="2917">
                      <a:schemeClr val="tx1"/>
                    </a:gs>
                    <a:gs pos="30000">
                      <a:schemeClr val="tx1"/>
                    </a:gs>
                  </a:gsLst>
                  <a:lin ang="5400000" scaled="0"/>
                </a:gradFill>
              </a:defRPr>
            </a:lvl1pPr>
          </a:lstStyle>
          <a:p>
            <a:pPr lvl="0"/>
            <a:r>
              <a:rPr lang="en-US" dirty="0"/>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594621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9275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9311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39794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753946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73676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7"/>
            <a:ext cx="11378776" cy="2920069"/>
          </a:xfrm>
          <a:prstGeom prst="rect">
            <a:avLst/>
          </a:prstGeom>
        </p:spPr>
        <p:txBody>
          <a:bodyPr lIns="146304" tIns="91440" rIns="146304" bIns="91440">
            <a:normAutofit/>
          </a:bodyPr>
          <a:lstStyle>
            <a:lvl1pPr marL="0" indent="0">
              <a:lnSpc>
                <a:spcPct val="90000"/>
              </a:lnSpc>
              <a:buNone/>
              <a:defRPr sz="8000">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5"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53" rIns="82305" bIns="41153" numCol="1" anchor="t" anchorCtr="0" compatLnSpc="1">
            <a:prstTxWarp prst="textNoShape">
              <a:avLst/>
            </a:prstTxWarp>
          </a:bodyPr>
          <a:lstStyle/>
          <a:p>
            <a:pPr algn="ctr" defTabSz="91436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309404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4192">
                      <a:schemeClr val="bg1"/>
                    </a:gs>
                    <a:gs pos="12000">
                      <a:schemeClr val="bg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01385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6"/>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84557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362284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1677500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45291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90191" y="5740652"/>
            <a:ext cx="1856092" cy="682658"/>
          </a:xfrm>
          <a:prstGeom prst="rect">
            <a:avLst/>
          </a:prstGeom>
        </p:spPr>
      </p:pic>
    </p:spTree>
    <p:extLst>
      <p:ext uri="{BB962C8B-B14F-4D97-AF65-F5344CB8AC3E}">
        <p14:creationId xmlns:p14="http://schemas.microsoft.com/office/powerpoint/2010/main" val="319415364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92811154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penhagen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8754449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allas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5"/>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36616180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ubai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57089221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6"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3871887"/>
      </p:ext>
    </p:extLst>
  </p:cSld>
  <p:clrMapOvr>
    <a:masterClrMapping/>
  </p:clrMapOvr>
  <p:transition>
    <p:fade/>
  </p:transition>
  <p:extLst mod="1">
    <p:ext uri="{DCECCB84-F9BA-43D5-87BE-67443E8EF086}">
      <p15:sldGuideLst xmlns:p15="http://schemas.microsoft.com/office/powerpoint/2012/main">
        <p15:guide id="1" pos="288" userDrawn="1">
          <p15:clr>
            <a:srgbClr val="5ACBF0"/>
          </p15:clr>
        </p15:guide>
        <p15:guide id="2" orient="horz" pos="302" userDrawn="1">
          <p15:clr>
            <a:srgbClr val="5ACBF0"/>
          </p15:clr>
        </p15:guide>
        <p15:guide id="3" pos="7546" userDrawn="1">
          <p15:clr>
            <a:srgbClr val="5ACBF0"/>
          </p15:clr>
        </p15:guide>
        <p15:guide id="4" orient="horz" pos="4104"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London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81123474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os Angeles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584521496"/>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New York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7181075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ao Paulo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25078279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ingap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64438829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Mexico City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2061169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Hong Kong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33402128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oronto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19494258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62647682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21265294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82621980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2180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3849273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895300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59071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883617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55821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21215245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49525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angalore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3"/>
          </a:xfrm>
          <a:prstGeom prst="rect">
            <a:avLst/>
          </a:prstGeom>
        </p:spPr>
      </p:pic>
      <p:sp>
        <p:nvSpPr>
          <p:cNvPr id="5" name="TextBox 4"/>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Bangalore!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93818916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penhagen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4"/>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Copenhagen!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01275714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allas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3"/>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Dallas!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30889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698892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ubai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6" cy="5264843"/>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Dubai!</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44126832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Hong Kong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6" cy="5264842"/>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Hong Kong!</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95453689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London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5" cy="5264842"/>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London!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96456712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Los Angeles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5" cy="5264841"/>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Los Angeles!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45037587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Mexico City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4" cy="5264841"/>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Mexico City!</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01797505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New York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4" cy="5264840"/>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New</a:t>
            </a:r>
            <a:r>
              <a:rPr lang="en-US" sz="5400" baseline="0" dirty="0">
                <a:gradFill>
                  <a:gsLst>
                    <a:gs pos="2917">
                      <a:schemeClr val="tx1"/>
                    </a:gs>
                    <a:gs pos="30000">
                      <a:schemeClr val="tx1"/>
                    </a:gs>
                  </a:gsLst>
                  <a:lin ang="5400000" scaled="0"/>
                </a:gradFill>
                <a:latin typeface="+mj-lt"/>
              </a:rPr>
              <a:t> York</a:t>
            </a:r>
            <a:r>
              <a:rPr lang="en-US" sz="5400" dirty="0">
                <a:gradFill>
                  <a:gsLst>
                    <a:gs pos="2917">
                      <a:schemeClr val="tx1"/>
                    </a:gs>
                    <a:gs pos="30000">
                      <a:schemeClr val="tx1"/>
                    </a:gs>
                  </a:gsLst>
                  <a:lin ang="5400000" scaled="0"/>
                </a:gradFill>
                <a:latin typeface="+mj-lt"/>
              </a:rPr>
              <a:t>!</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33973065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aoPaulo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3" cy="5264840"/>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São Paulo!</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185092855"/>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ingapore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3" cy="5264839"/>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Singapore!</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35921862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oronto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2" cy="5264839"/>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Toronto!</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65623659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391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8" baseline="0"/>
            </a:lvl1pPr>
          </a:lstStyle>
          <a:p>
            <a:r>
              <a:rPr lang="en-US" dirty="0"/>
              <a:t>Click to edit Master title style</a:t>
            </a:r>
          </a:p>
        </p:txBody>
      </p:sp>
      <p:sp>
        <p:nvSpPr>
          <p:cNvPr id="3" name="TextBox 2"/>
          <p:cNvSpPr txBox="1"/>
          <p:nvPr userDrawn="1"/>
        </p:nvSpPr>
        <p:spPr>
          <a:xfrm>
            <a:off x="8885237" y="-312738"/>
            <a:ext cx="4038600" cy="1425009"/>
          </a:xfrm>
          <a:prstGeom prst="rect">
            <a:avLst/>
          </a:prstGeom>
          <a:noFill/>
        </p:spPr>
        <p:txBody>
          <a:bodyPr wrap="square" lIns="182806" tIns="146246" rIns="182806" bIns="146246" rtlCol="0">
            <a:spAutoFit/>
          </a:bodyPr>
          <a:lstStyle/>
          <a:p>
            <a:pPr defTabSz="932468">
              <a:lnSpc>
                <a:spcPct val="90000"/>
              </a:lnSpc>
              <a:spcAft>
                <a:spcPts val="600"/>
              </a:spcAft>
            </a:pPr>
            <a:r>
              <a:rPr lang="en-US" sz="7997" dirty="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2947626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462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222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869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5444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5362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9316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4284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4453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86813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18147548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0523486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1" y="2151537"/>
            <a:ext cx="10445796" cy="1017048"/>
          </a:xfrm>
        </p:spPr>
        <p:txBody>
          <a:bodyPr anchor="b" anchorCtr="0"/>
          <a:lstStyle>
            <a:lvl1pPr>
              <a:defRPr sz="7340"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1"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3"/>
            <a:ext cx="4450767" cy="2087525"/>
          </a:xfrm>
          <a:prstGeom prst="rect">
            <a:avLst/>
          </a:prstGeom>
        </p:spPr>
      </p:pic>
    </p:spTree>
    <p:extLst>
      <p:ext uri="{BB962C8B-B14F-4D97-AF65-F5344CB8AC3E}">
        <p14:creationId xmlns:p14="http://schemas.microsoft.com/office/powerpoint/2010/main" val="40615453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1"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627706039"/>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1" kern="1200" spc="-71" baseline="0" dirty="0">
                <a:gradFill>
                  <a:gsLst>
                    <a:gs pos="2083">
                      <a:schemeClr val="bg2"/>
                    </a:gs>
                    <a:gs pos="99000">
                      <a:schemeClr val="bg2"/>
                    </a:gs>
                  </a:gsLst>
                  <a:lin ang="5400000" scaled="0"/>
                </a:gradFill>
                <a:latin typeface="+mj-lt"/>
                <a:ea typeface="+mn-ea"/>
                <a:cs typeface="+mn-cs"/>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pPr marL="0" marR="0" lvl="0" indent="0" algn="l" defTabSz="93219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87"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2" y="1476622"/>
            <a:ext cx="10445796" cy="932293"/>
          </a:xfrm>
        </p:spPr>
        <p:txBody>
          <a:bodyPr wrap="square" anchor="b">
            <a:noAutofit/>
          </a:bodyPr>
          <a:lstStyle>
            <a:lvl1pPr marL="0" indent="0">
              <a:buNone/>
              <a:defRPr sz="6728" spc="-153"/>
            </a:lvl1pPr>
          </a:lstStyle>
          <a:p>
            <a:pPr lvl="0"/>
            <a:r>
              <a:rPr lang="en-US"/>
              <a:t>Click to edit Master text styles</a:t>
            </a:r>
          </a:p>
        </p:txBody>
      </p:sp>
    </p:spTree>
    <p:extLst>
      <p:ext uri="{BB962C8B-B14F-4D97-AF65-F5344CB8AC3E}">
        <p14:creationId xmlns:p14="http://schemas.microsoft.com/office/powerpoint/2010/main" val="2458163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tx2"/>
                    </a:gs>
                    <a:gs pos="0">
                      <a:schemeClr val="tx2"/>
                    </a:gs>
                  </a:gsLst>
                  <a:lin ang="5400000" scaled="0"/>
                </a:gradFill>
                <a:latin typeface="+mj-lt"/>
              </a:defRPr>
            </a:lvl1pPr>
            <a:lvl2pPr marL="0" indent="0">
              <a:buNone/>
              <a:defRPr sz="2039">
                <a:gradFill>
                  <a:gsLst>
                    <a:gs pos="100000">
                      <a:schemeClr val="bg2"/>
                    </a:gs>
                    <a:gs pos="6000">
                      <a:schemeClr val="bg2"/>
                    </a:gs>
                  </a:gsLst>
                  <a:lin ang="5400000" scaled="0"/>
                </a:gradFill>
              </a:defRPr>
            </a:lvl2pPr>
            <a:lvl3pPr marL="236293" indent="0">
              <a:buNone/>
              <a:defRPr sz="2039">
                <a:gradFill>
                  <a:gsLst>
                    <a:gs pos="100000">
                      <a:schemeClr val="bg2"/>
                    </a:gs>
                    <a:gs pos="6000">
                      <a:schemeClr val="bg2"/>
                    </a:gs>
                  </a:gsLst>
                  <a:lin ang="5400000" scaled="0"/>
                </a:gradFill>
              </a:defRPr>
            </a:lvl3pPr>
            <a:lvl4pPr marL="466114" indent="0">
              <a:buNone/>
              <a:defRPr sz="2039">
                <a:gradFill>
                  <a:gsLst>
                    <a:gs pos="100000">
                      <a:schemeClr val="bg2"/>
                    </a:gs>
                    <a:gs pos="6000">
                      <a:schemeClr val="bg2"/>
                    </a:gs>
                  </a:gsLst>
                  <a:lin ang="5400000" scaled="0"/>
                </a:gradFill>
              </a:defRPr>
            </a:lvl4pPr>
            <a:lvl5pPr marL="707263" indent="0">
              <a:buNone/>
              <a:defRPr sz="2039">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07144919"/>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3" indent="0">
              <a:buNone/>
              <a:defRPr sz="2039">
                <a:gradFill>
                  <a:gsLst>
                    <a:gs pos="100000">
                      <a:schemeClr val="bg2"/>
                    </a:gs>
                    <a:gs pos="0">
                      <a:schemeClr val="bg2"/>
                    </a:gs>
                  </a:gsLst>
                  <a:lin ang="5400000" scaled="0"/>
                </a:gradFill>
              </a:defRPr>
            </a:lvl3pPr>
            <a:lvl4pPr marL="466114" indent="0">
              <a:buNone/>
              <a:defRPr sz="2039">
                <a:gradFill>
                  <a:gsLst>
                    <a:gs pos="100000">
                      <a:schemeClr val="bg2"/>
                    </a:gs>
                    <a:gs pos="0">
                      <a:schemeClr val="bg2"/>
                    </a:gs>
                  </a:gsLst>
                  <a:lin ang="5400000" scaled="0"/>
                </a:gradFill>
              </a:defRPr>
            </a:lvl4pPr>
            <a:lvl5pPr marL="707263" indent="0">
              <a:buNone/>
              <a:defRPr sz="203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012569161"/>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1" y="1476621"/>
            <a:ext cx="11375536" cy="2084319"/>
          </a:xfrm>
          <a:prstGeom prst="rect">
            <a:avLst/>
          </a:prstGeom>
        </p:spPr>
        <p:txBody>
          <a:bodyPr/>
          <a:lstStyle>
            <a:lvl1pPr marL="289704" indent="-289704">
              <a:buFont typeface="Wingdings" pitchFamily="2" charset="2"/>
              <a:buChar char=""/>
              <a:defRPr sz="4079"/>
            </a:lvl1pPr>
            <a:lvl2pPr marL="527615" indent="-237913">
              <a:buFont typeface="Wingdings" pitchFamily="2" charset="2"/>
              <a:buChar char=""/>
              <a:defRPr>
                <a:latin typeface="+mn-lt"/>
              </a:defRPr>
            </a:lvl2pPr>
            <a:lvl3pPr marL="755816" indent="-228202">
              <a:buFont typeface="Wingdings" pitchFamily="2" charset="2"/>
              <a:buChar char=""/>
              <a:tabLst/>
              <a:defRPr>
                <a:latin typeface="+mn-lt"/>
              </a:defRPr>
            </a:lvl3pPr>
            <a:lvl4pPr marL="932227" indent="-176411">
              <a:buFont typeface="Wingdings" pitchFamily="2" charset="2"/>
              <a:buChar char=""/>
              <a:defRPr>
                <a:latin typeface="+mn-lt"/>
              </a:defRPr>
            </a:lvl4pPr>
            <a:lvl5pPr marL="1108638" indent="-17641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843960607"/>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4"/>
            <a:ext cx="5504574" cy="2511229"/>
          </a:xfrm>
        </p:spPr>
        <p:txBody>
          <a:bodyPr/>
          <a:lstStyle>
            <a:lvl1pPr marL="0" indent="0">
              <a:spcBef>
                <a:spcPts val="1224"/>
              </a:spcBef>
              <a:buNone/>
              <a:defRPr sz="4079">
                <a:gradFill>
                  <a:gsLst>
                    <a:gs pos="100000">
                      <a:schemeClr val="tx2"/>
                    </a:gs>
                    <a:gs pos="0">
                      <a:schemeClr val="tx2"/>
                    </a:gs>
                  </a:gsLst>
                  <a:lin ang="5400000" scaled="0"/>
                </a:gradFill>
                <a:latin typeface="+mj-lt"/>
              </a:defRPr>
            </a:lvl1pPr>
            <a:lvl2pPr marL="0" indent="0">
              <a:buNone/>
              <a:defRPr sz="2039"/>
            </a:lvl2pPr>
            <a:lvl3pPr marL="237913" indent="0">
              <a:buNone/>
              <a:defRPr sz="2039"/>
            </a:lvl3pPr>
            <a:lvl4pPr marL="466114" indent="0">
              <a:buNone/>
              <a:defRPr sz="2039"/>
            </a:lvl4pPr>
            <a:lvl5pPr marL="707263" indent="0">
              <a:buNone/>
              <a:defRPr sz="203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1224"/>
              </a:spcBef>
              <a:buNone/>
              <a:defRPr lang="en-US" sz="4079" kern="1200" spc="-71" baseline="0" dirty="0" smtClean="0">
                <a:gradFill>
                  <a:gsLst>
                    <a:gs pos="100000">
                      <a:schemeClr val="tx2"/>
                    </a:gs>
                    <a:gs pos="0">
                      <a:schemeClr val="tx2"/>
                    </a:gs>
                  </a:gsLst>
                  <a:lin ang="5400000" scaled="0"/>
                </a:gradFill>
                <a:latin typeface="+mj-lt"/>
                <a:ea typeface="+mn-ea"/>
                <a:cs typeface="+mn-cs"/>
              </a:defRPr>
            </a:lvl1pPr>
            <a:lvl2pPr marL="3237"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2pPr>
            <a:lvl3pPr marL="237913"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3pPr>
            <a:lvl4pPr marL="46935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4pPr>
            <a:lvl5pPr marL="70079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7901624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4"/>
            <a:ext cx="5504574" cy="2511229"/>
          </a:xfrm>
        </p:spPr>
        <p:txBody>
          <a:bodyPr/>
          <a:lstStyle>
            <a:lvl1pPr marL="0" indent="0">
              <a:spcBef>
                <a:spcPts val="1224"/>
              </a:spcBef>
              <a:buNone/>
              <a:defRPr sz="4079">
                <a:gradFill>
                  <a:gsLst>
                    <a:gs pos="1000">
                      <a:schemeClr val="bg2"/>
                    </a:gs>
                    <a:gs pos="98000">
                      <a:schemeClr val="bg2"/>
                    </a:gs>
                  </a:gsLst>
                  <a:lin ang="5400000" scaled="0"/>
                </a:gradFill>
                <a:latin typeface="+mj-lt"/>
              </a:defRPr>
            </a:lvl1pPr>
            <a:lvl2pPr marL="0" indent="0">
              <a:buNone/>
              <a:defRPr sz="2039">
                <a:gradFill>
                  <a:gsLst>
                    <a:gs pos="1000">
                      <a:schemeClr val="bg2"/>
                    </a:gs>
                    <a:gs pos="98000">
                      <a:schemeClr val="bg2"/>
                    </a:gs>
                  </a:gsLst>
                  <a:lin ang="5400000" scaled="0"/>
                </a:gradFill>
              </a:defRPr>
            </a:lvl2pPr>
            <a:lvl3pPr marL="237913" indent="0">
              <a:buNone/>
              <a:defRPr sz="2039">
                <a:gradFill>
                  <a:gsLst>
                    <a:gs pos="1000">
                      <a:schemeClr val="bg2"/>
                    </a:gs>
                    <a:gs pos="98000">
                      <a:schemeClr val="bg2"/>
                    </a:gs>
                  </a:gsLst>
                  <a:lin ang="5400000" scaled="0"/>
                </a:gradFill>
              </a:defRPr>
            </a:lvl3pPr>
            <a:lvl4pPr marL="466114" indent="0">
              <a:buNone/>
              <a:defRPr sz="2039">
                <a:gradFill>
                  <a:gsLst>
                    <a:gs pos="1000">
                      <a:schemeClr val="bg2"/>
                    </a:gs>
                    <a:gs pos="98000">
                      <a:schemeClr val="bg2"/>
                    </a:gs>
                  </a:gsLst>
                  <a:lin ang="5400000" scaled="0"/>
                </a:gradFill>
              </a:defRPr>
            </a:lvl4pPr>
            <a:lvl5pPr marL="707263" indent="0">
              <a:buNone/>
              <a:defRPr sz="2039">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1224"/>
              </a:spcBef>
              <a:buNone/>
              <a:defRPr lang="en-US" sz="4079" kern="1200" spc="-71" baseline="0" dirty="0" smtClean="0">
                <a:gradFill>
                  <a:gsLst>
                    <a:gs pos="1000">
                      <a:schemeClr val="bg2"/>
                    </a:gs>
                    <a:gs pos="98000">
                      <a:schemeClr val="bg2"/>
                    </a:gs>
                  </a:gsLst>
                  <a:lin ang="5400000" scaled="0"/>
                </a:gradFill>
                <a:latin typeface="+mj-lt"/>
                <a:ea typeface="+mn-ea"/>
                <a:cs typeface="+mn-cs"/>
              </a:defRPr>
            </a:lvl1pPr>
            <a:lvl2pPr marL="3237"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2pPr>
            <a:lvl3pPr marL="237913"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3pPr>
            <a:lvl4pPr marL="46935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4pPr>
            <a:lvl5pPr marL="70079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85444204"/>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796" indent="-297796">
              <a:spcBef>
                <a:spcPts val="1224"/>
              </a:spcBef>
              <a:buClr>
                <a:schemeClr val="bg2"/>
              </a:buClr>
              <a:buSzPct val="100000"/>
              <a:buFont typeface="Wingdings" pitchFamily="2" charset="2"/>
              <a:buChar char=""/>
              <a:defRPr lang="en-US" sz="3671" kern="1200" spc="-71" baseline="0" dirty="0" smtClean="0">
                <a:gradFill>
                  <a:gsLst>
                    <a:gs pos="1250">
                      <a:schemeClr val="bg2"/>
                    </a:gs>
                    <a:gs pos="100000">
                      <a:schemeClr val="bg2"/>
                    </a:gs>
                  </a:gsLst>
                  <a:lin ang="5400000" scaled="0"/>
                </a:gradFill>
                <a:latin typeface="+mj-lt"/>
                <a:ea typeface="+mn-ea"/>
                <a:cs typeface="+mn-cs"/>
              </a:defRPr>
            </a:lvl1pPr>
            <a:lvl2pPr marL="530852" indent="-233056">
              <a:defRPr sz="2039"/>
            </a:lvl2pPr>
            <a:lvl3pPr marL="699170" indent="-168318">
              <a:tabLst/>
              <a:defRPr sz="2039"/>
            </a:lvl3pPr>
            <a:lvl4pPr marL="880437" indent="-181266">
              <a:defRPr/>
            </a:lvl4pPr>
            <a:lvl5pPr marL="1048755" indent="-16831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349" indent="-346349">
              <a:spcBef>
                <a:spcPts val="1224"/>
              </a:spcBef>
              <a:buClr>
                <a:schemeClr val="bg2"/>
              </a:buClr>
              <a:buFont typeface="Arial" pitchFamily="34" charset="0"/>
              <a:buChar char="•"/>
              <a:defRPr lang="en-US" sz="3671" kern="1200" spc="-71" baseline="0" dirty="0" smtClean="0">
                <a:gradFill>
                  <a:gsLst>
                    <a:gs pos="1250">
                      <a:schemeClr val="bg2"/>
                    </a:gs>
                    <a:gs pos="100000">
                      <a:schemeClr val="bg2"/>
                    </a:gs>
                  </a:gsLst>
                  <a:lin ang="5400000" scaled="0"/>
                </a:gradFill>
                <a:latin typeface="+mj-lt"/>
                <a:ea typeface="+mn-ea"/>
                <a:cs typeface="+mn-cs"/>
              </a:defRPr>
            </a:lvl1pPr>
            <a:lvl2pPr marL="647381" indent="-349585">
              <a:defRPr lang="en-US" sz="2039" kern="1200" spc="0" baseline="0" dirty="0" smtClean="0">
                <a:gradFill>
                  <a:gsLst>
                    <a:gs pos="1250">
                      <a:schemeClr val="bg2"/>
                    </a:gs>
                    <a:gs pos="100000">
                      <a:schemeClr val="bg2"/>
                    </a:gs>
                  </a:gsLst>
                  <a:lin ang="5400000" scaled="0"/>
                </a:gradFill>
                <a:latin typeface="+mn-lt"/>
                <a:ea typeface="+mn-ea"/>
                <a:cs typeface="+mn-cs"/>
              </a:defRPr>
            </a:lvl2pPr>
            <a:lvl3pPr marL="880437" indent="-349585">
              <a:defRPr lang="en-US" sz="2039" kern="1200" spc="0" baseline="0" dirty="0" smtClean="0">
                <a:gradFill>
                  <a:gsLst>
                    <a:gs pos="1250">
                      <a:schemeClr val="bg2"/>
                    </a:gs>
                    <a:gs pos="100000">
                      <a:schemeClr val="bg2"/>
                    </a:gs>
                  </a:gsLst>
                  <a:lin ang="5400000" scaled="0"/>
                </a:gradFill>
                <a:latin typeface="+mn-lt"/>
                <a:ea typeface="+mn-ea"/>
                <a:cs typeface="+mn-cs"/>
              </a:defRPr>
            </a:lvl3pPr>
            <a:lvl4pPr marL="1048755" indent="-349585">
              <a:defRPr lang="en-US" sz="2039" kern="1200" spc="0" baseline="0" dirty="0" smtClean="0">
                <a:gradFill>
                  <a:gsLst>
                    <a:gs pos="1250">
                      <a:schemeClr val="bg2"/>
                    </a:gs>
                    <a:gs pos="100000">
                      <a:schemeClr val="bg2"/>
                    </a:gs>
                  </a:gsLst>
                  <a:lin ang="5400000" scaled="0"/>
                </a:gradFill>
                <a:latin typeface="+mn-lt"/>
                <a:ea typeface="+mn-ea"/>
                <a:cs typeface="+mn-cs"/>
              </a:defRPr>
            </a:lvl4pPr>
            <a:lvl5pPr marL="1230022" indent="-349585">
              <a:defRPr lang="en-US" sz="2039" kern="1200" spc="0" baseline="0" dirty="0">
                <a:gradFill>
                  <a:gsLst>
                    <a:gs pos="1250">
                      <a:schemeClr val="bg2"/>
                    </a:gs>
                    <a:gs pos="100000">
                      <a:schemeClr val="bg2"/>
                    </a:gs>
                  </a:gsLst>
                  <a:lin ang="5400000" scaled="0"/>
                </a:gradFill>
                <a:latin typeface="+mn-lt"/>
                <a:ea typeface="+mn-ea"/>
                <a:cs typeface="+mn-cs"/>
              </a:defRPr>
            </a:lvl5pPr>
          </a:lstStyle>
          <a:p>
            <a:pPr marL="297796" marR="0" lvl="0"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796" marR="0" lvl="1"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796" marR="0" lvl="2"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796" marR="0" lvl="3"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796" marR="0" lvl="4"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82192457"/>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2487294" cy="1695079"/>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7289855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377204628"/>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695079"/>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322969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071255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042841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7"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80" y="1476623"/>
            <a:ext cx="5338712" cy="1695079"/>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85936999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2"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3194549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44534117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90"/>
            <a:ext cx="11378776" cy="2920069"/>
          </a:xfrm>
          <a:prstGeom prst="rect">
            <a:avLst/>
          </a:prstGeom>
        </p:spPr>
        <p:txBody>
          <a:bodyPr>
            <a:normAutofit/>
          </a:bodyPr>
          <a:lstStyle>
            <a:lvl1pPr marL="0" indent="0">
              <a:lnSpc>
                <a:spcPct val="90000"/>
              </a:lnSpc>
              <a:buNone/>
              <a:defRPr sz="6524">
                <a:gradFill>
                  <a:gsLst>
                    <a:gs pos="100000">
                      <a:schemeClr val="tx2"/>
                    </a:gs>
                    <a:gs pos="0">
                      <a:schemeClr val="tx2"/>
                    </a:gs>
                  </a:gsLst>
                  <a:lin ang="5400000" scaled="0"/>
                </a:gradFill>
                <a:latin typeface="+mj-lt"/>
              </a:defRPr>
            </a:lvl1pPr>
            <a:lvl2pPr>
              <a:defRPr sz="6524">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8"/>
            <a:ext cx="11378776" cy="480118"/>
          </a:xfrm>
          <a:prstGeom prst="rect">
            <a:avLst/>
          </a:prstGeom>
        </p:spPr>
        <p:txBody>
          <a:bodyPr>
            <a:normAutofit/>
          </a:bodyPr>
          <a:lstStyle>
            <a:lvl1pPr marL="0" indent="0">
              <a:lnSpc>
                <a:spcPct val="90000"/>
              </a:lnSpc>
              <a:buNone/>
              <a:defRPr sz="3671">
                <a:gradFill>
                  <a:gsLst>
                    <a:gs pos="100000">
                      <a:schemeClr val="bg2"/>
                    </a:gs>
                    <a:gs pos="0">
                      <a:schemeClr val="bg2"/>
                    </a:gs>
                  </a:gsLst>
                  <a:lin ang="5400000" scaled="0"/>
                </a:gradFill>
                <a:latin typeface="+mj-lt"/>
              </a:defRPr>
            </a:lvl1pPr>
            <a:lvl2pPr>
              <a:defRPr sz="6524">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89211243"/>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8"/>
            <a:ext cx="11378776" cy="2920069"/>
          </a:xfrm>
          <a:prstGeom prst="rect">
            <a:avLst/>
          </a:prstGeom>
        </p:spPr>
        <p:txBody>
          <a:bodyPr lIns="146304" tIns="91440" rIns="146304" bIns="91440">
            <a:normAutofit/>
          </a:bodyPr>
          <a:lstStyle>
            <a:lvl1pPr marL="0" indent="0">
              <a:lnSpc>
                <a:spcPct val="90000"/>
              </a:lnSpc>
              <a:buNone/>
              <a:defRPr sz="7997">
                <a:gradFill>
                  <a:gsLst>
                    <a:gs pos="100000">
                      <a:schemeClr val="bg1"/>
                    </a:gs>
                    <a:gs pos="0">
                      <a:schemeClr val="bg1"/>
                    </a:gs>
                  </a:gsLst>
                  <a:lin ang="5400000" scaled="0"/>
                </a:gradFill>
                <a:latin typeface="+mj-lt"/>
              </a:defRPr>
            </a:lvl1pPr>
            <a:lvl2pPr>
              <a:defRPr sz="6524">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7" rIns="82272" bIns="41137" numCol="1" anchor="t" anchorCtr="0" compatLnSpc="1">
            <a:prstTxWarp prst="textNoShape">
              <a:avLst/>
            </a:prstTxWarp>
          </a:bodyPr>
          <a:lstStyle/>
          <a:p>
            <a:pPr algn="ctr" defTabSz="914001"/>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4777657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83004406"/>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3405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5937247" y="3062258"/>
            <a:ext cx="6042028" cy="3686645"/>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9"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0"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1"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2"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3"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4"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5"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6"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7"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8"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5"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6"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7"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8"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9"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0"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1"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2"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3"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4"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5"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6"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7"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8"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9"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0"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1"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2"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3"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4"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5"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6"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7"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8"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2" name="Freeform 21"/>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3" name="Freeform 22"/>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4" name="Freeform 23"/>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20" name="Freeform 19"/>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1" name="Rectangle 20"/>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5" name="Group 14"/>
              <p:cNvGrpSpPr/>
              <p:nvPr/>
            </p:nvGrpSpPr>
            <p:grpSpPr>
              <a:xfrm rot="19811762">
                <a:off x="6350661" y="2802697"/>
                <a:ext cx="602318" cy="827644"/>
                <a:chOff x="6280309" y="2808848"/>
                <a:chExt cx="602318" cy="827644"/>
              </a:xfrm>
            </p:grpSpPr>
            <p:sp>
              <p:nvSpPr>
                <p:cNvPr id="18" name="Freeform 17"/>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9" name="Rectangle 18"/>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0" name="Picture 59"/>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39589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2" y="1178953"/>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183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3">
                <a:gradFill>
                  <a:gsLst>
                    <a:gs pos="1250">
                      <a:srgbClr val="000000"/>
                    </a:gs>
                    <a:gs pos="100000">
                      <a:srgbClr val="000000"/>
                    </a:gs>
                  </a:gsLst>
                  <a:lin ang="5400000" scaled="0"/>
                </a:gradFill>
                <a:latin typeface="Consolas" pitchFamily="49" charset="0"/>
                <a:cs typeface="Consolas" pitchFamily="49" charset="0"/>
              </a:defRPr>
            </a:lvl1pPr>
            <a:lvl2pPr marL="34634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2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0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37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4429915"/>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6" baseline="0"/>
            </a:lvl1pPr>
          </a:lstStyle>
          <a:p>
            <a:r>
              <a:rPr lang="en-US" dirty="0"/>
              <a:t>Click to edit Master title style</a:t>
            </a:r>
          </a:p>
        </p:txBody>
      </p:sp>
      <p:sp>
        <p:nvSpPr>
          <p:cNvPr id="3" name="TextBox 2"/>
          <p:cNvSpPr txBox="1"/>
          <p:nvPr userDrawn="1"/>
        </p:nvSpPr>
        <p:spPr>
          <a:xfrm>
            <a:off x="8885237" y="-312738"/>
            <a:ext cx="4038600" cy="1425009"/>
          </a:xfrm>
          <a:prstGeom prst="rect">
            <a:avLst/>
          </a:prstGeom>
          <a:noFill/>
        </p:spPr>
        <p:txBody>
          <a:bodyPr wrap="square" lIns="182733" tIns="146187" rIns="182733" bIns="146187" rtlCol="0">
            <a:spAutoFit/>
          </a:bodyPr>
          <a:lstStyle/>
          <a:p>
            <a:pPr defTabSz="932099">
              <a:lnSpc>
                <a:spcPct val="90000"/>
              </a:lnSpc>
              <a:spcAft>
                <a:spcPts val="600"/>
              </a:spcAft>
            </a:pPr>
            <a:r>
              <a:rPr lang="en-US" sz="7994" dirty="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3611510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3"/>
            <a:ext cx="11378776" cy="678031"/>
          </a:xfrm>
        </p:spPr>
        <p:txBody>
          <a:bodyPr/>
          <a:lstStyle>
            <a:lvl1pPr>
              <a:defRPr sz="4895"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1" y="1476621"/>
            <a:ext cx="11375536" cy="2084319"/>
          </a:xfrm>
          <a:prstGeom prst="rect">
            <a:avLst/>
          </a:prstGeom>
        </p:spPr>
        <p:txBody>
          <a:bodyPr/>
          <a:lstStyle>
            <a:lvl1pPr marL="349585" indent="-34958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0906" indent="-29132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227" indent="-29132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285" indent="-2330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341" indent="-2330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1"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7130128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2234868908"/>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6"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442"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7511231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399"/>
            </a:lvl3pPr>
            <a:lvl4pPr>
              <a:defRPr sz="1999"/>
            </a:lvl4pPr>
            <a:lvl5pPr>
              <a:defRPr sz="19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399"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3629"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315086847"/>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3"/>
            <a:ext cx="5943600" cy="2092080"/>
          </a:xfrm>
        </p:spPr>
        <p:txBody>
          <a:bodyPr/>
          <a:lstStyle>
            <a:lvl1pPr marL="0" indent="0">
              <a:buNone/>
              <a:defRPr/>
            </a:lvl1pPr>
            <a:lvl2pPr marL="28527" indent="0">
              <a:buNone/>
              <a:defRPr sz="1997"/>
            </a:lvl2pPr>
            <a:lvl3pPr marL="223458" indent="0">
              <a:buNone/>
              <a:defRPr sz="1997"/>
            </a:lvl3pPr>
            <a:lvl4pPr marL="475443" indent="0">
              <a:buNone/>
              <a:defRPr sz="1797"/>
            </a:lvl4pPr>
            <a:lvl5pPr marL="738524" indent="0">
              <a:buNone/>
              <a:defRPr sz="179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3172135"/>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06383"/>
          </a:xfrm>
        </p:spPr>
        <p:txBody>
          <a:bodyPr>
            <a:spAutoFit/>
          </a:bodyPr>
          <a:lstStyle>
            <a:lvl3pPr>
              <a:defRPr sz="2399"/>
            </a:lvl3pPr>
            <a:lvl4pPr>
              <a:defRPr sz="1999"/>
            </a:lvl4pPr>
            <a:lvl5pP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7486408"/>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54863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4789869"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4" name="Group 3"/>
          <p:cNvGrpSpPr/>
          <p:nvPr userDrawn="1"/>
        </p:nvGrpSpPr>
        <p:grpSpPr>
          <a:xfrm>
            <a:off x="5333158" y="274303"/>
            <a:ext cx="6637376" cy="6240798"/>
            <a:chOff x="5112327" y="274302"/>
            <a:chExt cx="6858207" cy="6448435"/>
          </a:xfrm>
        </p:grpSpPr>
        <p:grpSp>
          <p:nvGrpSpPr>
            <p:cNvPr id="6" name="Group 5"/>
            <p:cNvGrpSpPr/>
            <p:nvPr userDrawn="1"/>
          </p:nvGrpSpPr>
          <p:grpSpPr>
            <a:xfrm>
              <a:off x="10746023" y="1719434"/>
              <a:ext cx="1224511" cy="1496409"/>
              <a:chOff x="10746023" y="1719434"/>
              <a:chExt cx="1224511" cy="1496409"/>
            </a:xfrm>
          </p:grpSpPr>
          <p:sp>
            <p:nvSpPr>
              <p:cNvPr id="7" name="Rectangle 98"/>
              <p:cNvSpPr>
                <a:spLocks noChangeArrowheads="1"/>
              </p:cNvSpPr>
              <p:nvPr/>
            </p:nvSpPr>
            <p:spPr bwMode="auto">
              <a:xfrm>
                <a:off x="11152890" y="1719434"/>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9"/>
              <p:cNvSpPr>
                <a:spLocks noEditPoints="1"/>
              </p:cNvSpPr>
              <p:nvPr/>
            </p:nvSpPr>
            <p:spPr bwMode="auto">
              <a:xfrm>
                <a:off x="11244825" y="1811370"/>
                <a:ext cx="203433"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00"/>
              <p:cNvSpPr>
                <a:spLocks noChangeArrowheads="1"/>
              </p:cNvSpPr>
              <p:nvPr/>
            </p:nvSpPr>
            <p:spPr bwMode="auto">
              <a:xfrm>
                <a:off x="10746023" y="2218236"/>
                <a:ext cx="406867"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1"/>
              <p:cNvSpPr>
                <a:spLocks/>
              </p:cNvSpPr>
              <p:nvPr/>
            </p:nvSpPr>
            <p:spPr bwMode="auto">
              <a:xfrm>
                <a:off x="10859476" y="2310173"/>
                <a:ext cx="134970" cy="293413"/>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02"/>
              <p:cNvSpPr>
                <a:spLocks noChangeArrowheads="1"/>
              </p:cNvSpPr>
              <p:nvPr/>
            </p:nvSpPr>
            <p:spPr bwMode="auto">
              <a:xfrm>
                <a:off x="11561712" y="2218236"/>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3"/>
              <p:cNvSpPr>
                <a:spLocks/>
              </p:cNvSpPr>
              <p:nvPr/>
            </p:nvSpPr>
            <p:spPr bwMode="auto">
              <a:xfrm>
                <a:off x="11675165" y="2310173"/>
                <a:ext cx="136926" cy="293413"/>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04"/>
              <p:cNvSpPr>
                <a:spLocks noChangeArrowheads="1"/>
              </p:cNvSpPr>
              <p:nvPr/>
            </p:nvSpPr>
            <p:spPr bwMode="auto">
              <a:xfrm>
                <a:off x="11561712" y="2717040"/>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5"/>
              <p:cNvSpPr>
                <a:spLocks noEditPoints="1"/>
              </p:cNvSpPr>
              <p:nvPr/>
            </p:nvSpPr>
            <p:spPr bwMode="auto">
              <a:xfrm>
                <a:off x="11651692" y="2808975"/>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7" name="Rectangle 86"/>
            <p:cNvSpPr>
              <a:spLocks noChangeArrowheads="1"/>
            </p:cNvSpPr>
            <p:nvPr userDrawn="1"/>
          </p:nvSpPr>
          <p:spPr bwMode="auto">
            <a:xfrm>
              <a:off x="9259747" y="274302"/>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7"/>
            <p:cNvSpPr>
              <a:spLocks/>
            </p:cNvSpPr>
            <p:nvPr userDrawn="1"/>
          </p:nvSpPr>
          <p:spPr bwMode="auto">
            <a:xfrm>
              <a:off x="9373200" y="364282"/>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8"/>
            <p:cNvSpPr>
              <a:spLocks noChangeArrowheads="1"/>
            </p:cNvSpPr>
            <p:nvPr userDrawn="1"/>
          </p:nvSpPr>
          <p:spPr bwMode="auto">
            <a:xfrm>
              <a:off x="9668569" y="274302"/>
              <a:ext cx="406867"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9"/>
            <p:cNvSpPr>
              <a:spLocks noEditPoints="1"/>
            </p:cNvSpPr>
            <p:nvPr userDrawn="1"/>
          </p:nvSpPr>
          <p:spPr bwMode="auto">
            <a:xfrm>
              <a:off x="9758549" y="364282"/>
              <a:ext cx="205389"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0"/>
            <p:cNvSpPr>
              <a:spLocks noChangeArrowheads="1"/>
            </p:cNvSpPr>
            <p:nvPr userDrawn="1"/>
          </p:nvSpPr>
          <p:spPr bwMode="auto">
            <a:xfrm>
              <a:off x="10075436" y="773105"/>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91"/>
            <p:cNvSpPr>
              <a:spLocks/>
            </p:cNvSpPr>
            <p:nvPr userDrawn="1"/>
          </p:nvSpPr>
          <p:spPr bwMode="auto">
            <a:xfrm>
              <a:off x="10188889" y="863086"/>
              <a:ext cx="136926" cy="295370"/>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92"/>
            <p:cNvSpPr>
              <a:spLocks noChangeArrowheads="1"/>
            </p:cNvSpPr>
            <p:nvPr userDrawn="1"/>
          </p:nvSpPr>
          <p:spPr bwMode="auto">
            <a:xfrm>
              <a:off x="10484259" y="773105"/>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3"/>
            <p:cNvSpPr>
              <a:spLocks noEditPoints="1"/>
            </p:cNvSpPr>
            <p:nvPr userDrawn="1"/>
          </p:nvSpPr>
          <p:spPr bwMode="auto">
            <a:xfrm>
              <a:off x="10576195" y="863086"/>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4"/>
            <p:cNvSpPr>
              <a:spLocks noChangeArrowheads="1"/>
            </p:cNvSpPr>
            <p:nvPr userDrawn="1"/>
          </p:nvSpPr>
          <p:spPr bwMode="auto">
            <a:xfrm>
              <a:off x="9668569" y="773105"/>
              <a:ext cx="406867"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5"/>
            <p:cNvSpPr>
              <a:spLocks/>
            </p:cNvSpPr>
            <p:nvPr userDrawn="1"/>
          </p:nvSpPr>
          <p:spPr bwMode="auto">
            <a:xfrm>
              <a:off x="9782022" y="863086"/>
              <a:ext cx="134970" cy="295370"/>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96"/>
            <p:cNvSpPr>
              <a:spLocks noChangeArrowheads="1"/>
            </p:cNvSpPr>
            <p:nvPr userDrawn="1"/>
          </p:nvSpPr>
          <p:spPr bwMode="auto">
            <a:xfrm>
              <a:off x="10075436" y="1271908"/>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97"/>
            <p:cNvSpPr>
              <a:spLocks noEditPoints="1"/>
            </p:cNvSpPr>
            <p:nvPr userDrawn="1"/>
          </p:nvSpPr>
          <p:spPr bwMode="auto">
            <a:xfrm>
              <a:off x="10167373" y="1361888"/>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114"/>
            <p:cNvSpPr>
              <a:spLocks noChangeArrowheads="1"/>
            </p:cNvSpPr>
            <p:nvPr userDrawn="1"/>
          </p:nvSpPr>
          <p:spPr bwMode="auto">
            <a:xfrm>
              <a:off x="7082620" y="4468157"/>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15"/>
            <p:cNvSpPr>
              <a:spLocks noEditPoints="1"/>
            </p:cNvSpPr>
            <p:nvPr userDrawn="1"/>
          </p:nvSpPr>
          <p:spPr bwMode="auto">
            <a:xfrm>
              <a:off x="7172600"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30"/>
            <p:cNvGrpSpPr/>
            <p:nvPr userDrawn="1"/>
          </p:nvGrpSpPr>
          <p:grpSpPr>
            <a:xfrm>
              <a:off x="6825497" y="1378359"/>
              <a:ext cx="1264708" cy="1505127"/>
              <a:chOff x="6825497" y="1378359"/>
              <a:chExt cx="1264708" cy="1505127"/>
            </a:xfrm>
          </p:grpSpPr>
          <p:grpSp>
            <p:nvGrpSpPr>
              <p:cNvPr id="32" name="Group 31"/>
              <p:cNvGrpSpPr/>
              <p:nvPr/>
            </p:nvGrpSpPr>
            <p:grpSpPr>
              <a:xfrm>
                <a:off x="6825497" y="1378359"/>
                <a:ext cx="1251014" cy="1505127"/>
                <a:chOff x="6825497" y="1378359"/>
                <a:chExt cx="1251014" cy="1505127"/>
              </a:xfrm>
            </p:grpSpPr>
            <p:sp>
              <p:nvSpPr>
                <p:cNvPr id="35" name="Rectangle 106"/>
                <p:cNvSpPr>
                  <a:spLocks noChangeArrowheads="1"/>
                </p:cNvSpPr>
                <p:nvPr/>
              </p:nvSpPr>
              <p:spPr bwMode="auto">
                <a:xfrm>
                  <a:off x="7260822" y="1378359"/>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7"/>
                <p:cNvSpPr>
                  <a:spLocks noEditPoints="1"/>
                </p:cNvSpPr>
                <p:nvPr/>
              </p:nvSpPr>
              <p:spPr bwMode="auto">
                <a:xfrm>
                  <a:off x="7350802" y="1470294"/>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08"/>
                <p:cNvSpPr>
                  <a:spLocks noChangeArrowheads="1"/>
                </p:cNvSpPr>
                <p:nvPr/>
              </p:nvSpPr>
              <p:spPr bwMode="auto">
                <a:xfrm>
                  <a:off x="7691162" y="1378359"/>
                  <a:ext cx="385349"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9"/>
                <p:cNvSpPr>
                  <a:spLocks/>
                </p:cNvSpPr>
                <p:nvPr/>
              </p:nvSpPr>
              <p:spPr bwMode="auto">
                <a:xfrm>
                  <a:off x="7783098" y="1491812"/>
                  <a:ext cx="158443" cy="271897"/>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110"/>
                <p:cNvSpPr>
                  <a:spLocks noChangeArrowheads="1"/>
                </p:cNvSpPr>
                <p:nvPr/>
              </p:nvSpPr>
              <p:spPr bwMode="auto">
                <a:xfrm>
                  <a:off x="6825497" y="2384683"/>
                  <a:ext cx="406866"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1"/>
                <p:cNvSpPr>
                  <a:spLocks/>
                </p:cNvSpPr>
                <p:nvPr/>
              </p:nvSpPr>
              <p:spPr bwMode="auto">
                <a:xfrm>
                  <a:off x="6938949" y="2474663"/>
                  <a:ext cx="134969" cy="295370"/>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112"/>
                <p:cNvSpPr>
                  <a:spLocks noChangeArrowheads="1"/>
                </p:cNvSpPr>
                <p:nvPr/>
              </p:nvSpPr>
              <p:spPr bwMode="auto">
                <a:xfrm>
                  <a:off x="7255835" y="1885881"/>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3"/>
                <p:cNvSpPr>
                  <a:spLocks/>
                </p:cNvSpPr>
                <p:nvPr/>
              </p:nvSpPr>
              <p:spPr bwMode="auto">
                <a:xfrm>
                  <a:off x="7369288" y="1975861"/>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3" name="Rectangle 116"/>
              <p:cNvSpPr>
                <a:spLocks noChangeArrowheads="1"/>
              </p:cNvSpPr>
              <p:nvPr/>
            </p:nvSpPr>
            <p:spPr bwMode="auto">
              <a:xfrm>
                <a:off x="7681383" y="2384682"/>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7"/>
              <p:cNvSpPr>
                <a:spLocks noEditPoints="1"/>
              </p:cNvSpPr>
              <p:nvPr/>
            </p:nvSpPr>
            <p:spPr bwMode="auto">
              <a:xfrm>
                <a:off x="7773319" y="2474662"/>
                <a:ext cx="203433"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3" name="Rectangle 118"/>
            <p:cNvSpPr>
              <a:spLocks noChangeArrowheads="1"/>
            </p:cNvSpPr>
            <p:nvPr userDrawn="1"/>
          </p:nvSpPr>
          <p:spPr bwMode="auto">
            <a:xfrm>
              <a:off x="7491443" y="4468157"/>
              <a:ext cx="406866"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9"/>
            <p:cNvSpPr>
              <a:spLocks noEditPoints="1"/>
            </p:cNvSpPr>
            <p:nvPr userDrawn="1"/>
          </p:nvSpPr>
          <p:spPr bwMode="auto">
            <a:xfrm>
              <a:off x="7581423"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20"/>
            <p:cNvSpPr>
              <a:spLocks noChangeArrowheads="1"/>
            </p:cNvSpPr>
            <p:nvPr userDrawn="1"/>
          </p:nvSpPr>
          <p:spPr bwMode="auto">
            <a:xfrm>
              <a:off x="7898309" y="4468157"/>
              <a:ext cx="387306" cy="49880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21"/>
            <p:cNvSpPr>
              <a:spLocks/>
            </p:cNvSpPr>
            <p:nvPr userDrawn="1"/>
          </p:nvSpPr>
          <p:spPr bwMode="auto">
            <a:xfrm>
              <a:off x="7990245" y="4581610"/>
              <a:ext cx="158443" cy="271897"/>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7" name="Group 46"/>
            <p:cNvGrpSpPr/>
            <p:nvPr userDrawn="1"/>
          </p:nvGrpSpPr>
          <p:grpSpPr>
            <a:xfrm>
              <a:off x="5112327" y="1406878"/>
              <a:ext cx="6646956" cy="5315859"/>
              <a:chOff x="6527800" y="2483620"/>
              <a:chExt cx="5473700" cy="4377555"/>
            </a:xfrm>
          </p:grpSpPr>
          <p:grpSp>
            <p:nvGrpSpPr>
              <p:cNvPr id="48" name="Group 47"/>
              <p:cNvGrpSpPr/>
              <p:nvPr/>
            </p:nvGrpSpPr>
            <p:grpSpPr>
              <a:xfrm>
                <a:off x="10091976" y="4361890"/>
                <a:ext cx="1909524" cy="2419674"/>
                <a:chOff x="10091976" y="4967384"/>
                <a:chExt cx="1431688" cy="1814179"/>
              </a:xfrm>
            </p:grpSpPr>
            <p:sp>
              <p:nvSpPr>
                <p:cNvPr id="89"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49" name="Group 48"/>
              <p:cNvGrpSpPr/>
              <p:nvPr/>
            </p:nvGrpSpPr>
            <p:grpSpPr>
              <a:xfrm flipH="1">
                <a:off x="8613773" y="2483620"/>
                <a:ext cx="1958976" cy="4377555"/>
                <a:chOff x="8956675" y="449263"/>
                <a:chExt cx="2063751" cy="4611687"/>
              </a:xfrm>
            </p:grpSpPr>
            <p:sp>
              <p:nvSpPr>
                <p:cNvPr id="62"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50" name="Group 49"/>
              <p:cNvGrpSpPr/>
              <p:nvPr/>
            </p:nvGrpSpPr>
            <p:grpSpPr>
              <a:xfrm>
                <a:off x="6527800" y="3994753"/>
                <a:ext cx="3240121" cy="2863247"/>
                <a:chOff x="7045326" y="4452083"/>
                <a:chExt cx="2722595" cy="2405917"/>
              </a:xfrm>
            </p:grpSpPr>
            <p:sp>
              <p:nvSpPr>
                <p:cNvPr id="5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sp>
        <p:nvSpPr>
          <p:cNvPr id="114" name="TextBox 113"/>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6"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7578"/>
          </a:xfrm>
          <a:prstGeom prst="rect">
            <a:avLst/>
          </a:prstGeom>
        </p:spPr>
      </p:pic>
    </p:spTree>
    <p:extLst>
      <p:ext uri="{BB962C8B-B14F-4D97-AF65-F5344CB8AC3E}">
        <p14:creationId xmlns:p14="http://schemas.microsoft.com/office/powerpoint/2010/main" val="335171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232335"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251386"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grpSp>
        <p:nvGrpSpPr>
          <p:cNvPr id="2" name="Group 1"/>
          <p:cNvGrpSpPr/>
          <p:nvPr userDrawn="1"/>
        </p:nvGrpSpPr>
        <p:grpSpPr>
          <a:xfrm>
            <a:off x="5654676" y="1252538"/>
            <a:ext cx="5227954" cy="5280025"/>
            <a:chOff x="5654676" y="1252538"/>
            <a:chExt cx="5227954" cy="5280025"/>
          </a:xfrm>
        </p:grpSpPr>
        <p:grpSp>
          <p:nvGrpSpPr>
            <p:cNvPr id="6" name="Group 5"/>
            <p:cNvGrpSpPr/>
            <p:nvPr userDrawn="1"/>
          </p:nvGrpSpPr>
          <p:grpSpPr>
            <a:xfrm>
              <a:off x="5654676" y="1252538"/>
              <a:ext cx="5024436" cy="4213226"/>
              <a:chOff x="5654676" y="1252538"/>
              <a:chExt cx="5024436" cy="4213226"/>
            </a:xfrm>
          </p:grpSpPr>
          <p:grpSp>
            <p:nvGrpSpPr>
              <p:cNvPr id="8" name="Group 7"/>
              <p:cNvGrpSpPr/>
              <p:nvPr/>
            </p:nvGrpSpPr>
            <p:grpSpPr>
              <a:xfrm>
                <a:off x="9685338" y="2705101"/>
                <a:ext cx="993774" cy="1214438"/>
                <a:chOff x="9685338" y="2705101"/>
                <a:chExt cx="993774" cy="1214438"/>
              </a:xfrm>
            </p:grpSpPr>
            <p:sp>
              <p:nvSpPr>
                <p:cNvPr id="41"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6997700" y="1252538"/>
                <a:ext cx="2908300" cy="1195388"/>
                <a:chOff x="6997700" y="1252538"/>
                <a:chExt cx="2908300" cy="1195388"/>
              </a:xfrm>
            </p:grpSpPr>
            <p:sp>
              <p:nvSpPr>
                <p:cNvPr id="25"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5654676" y="2908301"/>
                <a:ext cx="681036" cy="809625"/>
                <a:chOff x="5654676" y="2908301"/>
                <a:chExt cx="681036" cy="809625"/>
              </a:xfrm>
            </p:grpSpPr>
            <p:sp>
              <p:nvSpPr>
                <p:cNvPr id="21"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6481763" y="4656138"/>
                <a:ext cx="1308100" cy="809626"/>
                <a:chOff x="6481763" y="4656138"/>
                <a:chExt cx="1308100" cy="809626"/>
              </a:xfrm>
            </p:grpSpPr>
            <p:sp>
              <p:nvSpPr>
                <p:cNvPr id="13"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49" name="Group 48"/>
            <p:cNvGrpSpPr/>
            <p:nvPr userDrawn="1"/>
          </p:nvGrpSpPr>
          <p:grpSpPr>
            <a:xfrm>
              <a:off x="5966324" y="2135188"/>
              <a:ext cx="4916306" cy="4397375"/>
              <a:chOff x="5966324" y="2135188"/>
              <a:chExt cx="4916306" cy="4397375"/>
            </a:xfrm>
          </p:grpSpPr>
          <p:grpSp>
            <p:nvGrpSpPr>
              <p:cNvPr id="50" name="Group 49"/>
              <p:cNvGrpSpPr/>
              <p:nvPr/>
            </p:nvGrpSpPr>
            <p:grpSpPr>
              <a:xfrm>
                <a:off x="5966324" y="4167004"/>
                <a:ext cx="4916306" cy="2303514"/>
                <a:chOff x="5966324" y="4167004"/>
                <a:chExt cx="4916306" cy="2303514"/>
              </a:xfrm>
            </p:grpSpPr>
            <p:sp>
              <p:nvSpPr>
                <p:cNvPr id="112"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1"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16" name="TextBox 115"/>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bg1"/>
                    </a:gs>
                    <a:gs pos="30000">
                      <a:schemeClr val="bg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8611"/>
          </a:xfrm>
          <a:prstGeom prst="rect">
            <a:avLst/>
          </a:prstGeom>
        </p:spPr>
      </p:pic>
    </p:spTree>
    <p:extLst>
      <p:ext uri="{BB962C8B-B14F-4D97-AF65-F5344CB8AC3E}">
        <p14:creationId xmlns:p14="http://schemas.microsoft.com/office/powerpoint/2010/main" val="323539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7" name="Group 6"/>
          <p:cNvGrpSpPr/>
          <p:nvPr userDrawn="1"/>
        </p:nvGrpSpPr>
        <p:grpSpPr>
          <a:xfrm>
            <a:off x="7657993" y="3089395"/>
            <a:ext cx="4511783" cy="3608268"/>
            <a:chOff x="6527800" y="2483620"/>
            <a:chExt cx="5473700" cy="4377555"/>
          </a:xfrm>
        </p:grpSpPr>
        <p:grpSp>
          <p:nvGrpSpPr>
            <p:cNvPr id="8" name="Group 7"/>
            <p:cNvGrpSpPr/>
            <p:nvPr/>
          </p:nvGrpSpPr>
          <p:grpSpPr>
            <a:xfrm flipH="1">
              <a:off x="8613773" y="2483620"/>
              <a:ext cx="1958976" cy="4377555"/>
              <a:chOff x="8956675" y="449263"/>
              <a:chExt cx="2063751" cy="4611687"/>
            </a:xfrm>
          </p:grpSpPr>
          <p:sp>
            <p:nvSpPr>
              <p:cNvPr id="4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 name="Group 8"/>
            <p:cNvGrpSpPr/>
            <p:nvPr/>
          </p:nvGrpSpPr>
          <p:grpSpPr>
            <a:xfrm>
              <a:off x="6527800" y="3994753"/>
              <a:ext cx="3240121" cy="2863247"/>
              <a:chOff x="7045326" y="4452083"/>
              <a:chExt cx="2722595" cy="2405917"/>
            </a:xfrm>
          </p:grpSpPr>
          <p:sp>
            <p:nvSpPr>
              <p:cNvPr id="37"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 name="Group 10"/>
            <p:cNvGrpSpPr/>
            <p:nvPr/>
          </p:nvGrpSpPr>
          <p:grpSpPr>
            <a:xfrm>
              <a:off x="10091976" y="4361890"/>
              <a:ext cx="1909524" cy="2419674"/>
              <a:chOff x="10091976" y="4967384"/>
              <a:chExt cx="1431688" cy="1814179"/>
            </a:xfrm>
          </p:grpSpPr>
          <p:sp>
            <p:nvSpPr>
              <p:cNvPr id="1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836219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10610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5475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09473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0959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9623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0159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18997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0792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85398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04448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6508747" y="3784600"/>
            <a:ext cx="5470527" cy="2735264"/>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3"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Rectangle 43"/>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2" name="Rectangle 11"/>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4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46" name="Picture 45"/>
          <p:cNvPicPr>
            <a:picLocks noChangeAspect="1"/>
          </p:cNvPicPr>
          <p:nvPr userDrawn="1"/>
        </p:nvPicPr>
        <p:blipFill>
          <a:blip r:embed="rId4">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651162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542413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289658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82886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20429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emo slide Purpl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1725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55872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Yellow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Box 9"/>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2"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3"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0168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Orang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47741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86305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73306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8027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47090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2726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7" name="Group 6"/>
          <p:cNvGrpSpPr/>
          <p:nvPr userDrawn="1"/>
        </p:nvGrpSpPr>
        <p:grpSpPr>
          <a:xfrm>
            <a:off x="7657993" y="3089395"/>
            <a:ext cx="4511783" cy="3608268"/>
            <a:chOff x="6527800" y="2483620"/>
            <a:chExt cx="5473700" cy="4377555"/>
          </a:xfrm>
        </p:grpSpPr>
        <p:grpSp>
          <p:nvGrpSpPr>
            <p:cNvPr id="8" name="Group 7"/>
            <p:cNvGrpSpPr/>
            <p:nvPr/>
          </p:nvGrpSpPr>
          <p:grpSpPr>
            <a:xfrm flipH="1">
              <a:off x="8613773" y="2483620"/>
              <a:ext cx="1958976" cy="4377555"/>
              <a:chOff x="8956675" y="449263"/>
              <a:chExt cx="2063751" cy="4611687"/>
            </a:xfrm>
          </p:grpSpPr>
          <p:sp>
            <p:nvSpPr>
              <p:cNvPr id="4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 name="Group 8"/>
            <p:cNvGrpSpPr/>
            <p:nvPr/>
          </p:nvGrpSpPr>
          <p:grpSpPr>
            <a:xfrm>
              <a:off x="6527800" y="3994753"/>
              <a:ext cx="3240121" cy="2863247"/>
              <a:chOff x="7045326" y="4452083"/>
              <a:chExt cx="2722595" cy="2405917"/>
            </a:xfrm>
          </p:grpSpPr>
          <p:sp>
            <p:nvSpPr>
              <p:cNvPr id="37"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 name="Group 10"/>
            <p:cNvGrpSpPr/>
            <p:nvPr/>
          </p:nvGrpSpPr>
          <p:grpSpPr>
            <a:xfrm>
              <a:off x="10091976" y="4361890"/>
              <a:ext cx="1909524" cy="2419674"/>
              <a:chOff x="10091976" y="4967384"/>
              <a:chExt cx="1431688" cy="1814179"/>
            </a:xfrm>
          </p:grpSpPr>
          <p:sp>
            <p:nvSpPr>
              <p:cNvPr id="1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56556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2">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071">
                      <a:schemeClr val="bg2">
                        <a:lumMod val="75000"/>
                      </a:schemeClr>
                    </a:gs>
                    <a:gs pos="92515">
                      <a:schemeClr val="bg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947168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3">
    <p:bg>
      <p:bgPr>
        <a:solidFill>
          <a:schemeClr val="accent5"/>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4979">
                      <a:schemeClr val="accent5">
                        <a:lumMod val="50000"/>
                      </a:schemeClr>
                    </a:gs>
                    <a:gs pos="77000">
                      <a:schemeClr val="accent5">
                        <a:lumMod val="50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300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4">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9582">
                      <a:schemeClr val="accent2">
                        <a:lumMod val="75000"/>
                      </a:schemeClr>
                    </a:gs>
                    <a:gs pos="84000">
                      <a:schemeClr val="accent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pic>
        <p:nvPicPr>
          <p:cNvPr id="6" name="Picture 5"/>
          <p:cNvPicPr>
            <a:picLocks noChangeAspect="1"/>
          </p:cNvPicPr>
          <p:nvPr userDrawn="1"/>
        </p:nvPicPr>
        <p:blipFill>
          <a:blip r:embed="rId2"/>
          <a:stretch>
            <a:fillRect/>
          </a:stretch>
        </p:blipFill>
        <p:spPr>
          <a:xfrm>
            <a:off x="6645047" y="3726250"/>
            <a:ext cx="5334228" cy="2788849"/>
          </a:xfrm>
          <a:prstGeom prst="rect">
            <a:avLst/>
          </a:prstGeom>
        </p:spPr>
      </p:pic>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19144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5937247" y="3062258"/>
            <a:ext cx="6042028" cy="3686645"/>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9"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0"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1"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2"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3"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4"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5"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6"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7"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8"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5"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6"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7"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8"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9"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0"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1"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2"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3"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4"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5"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6"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7"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8"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9"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0"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1"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2"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3"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4"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5"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6"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7"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8"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2" name="Freeform 21"/>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3" name="Freeform 22"/>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4" name="Freeform 23"/>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20" name="Freeform 19"/>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1" name="Rectangle 20"/>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5" name="Group 14"/>
              <p:cNvGrpSpPr/>
              <p:nvPr/>
            </p:nvGrpSpPr>
            <p:grpSpPr>
              <a:xfrm rot="19811762">
                <a:off x="6350661" y="2802697"/>
                <a:ext cx="602318" cy="827644"/>
                <a:chOff x="6280309" y="2808848"/>
                <a:chExt cx="602318" cy="827644"/>
              </a:xfrm>
            </p:grpSpPr>
            <p:sp>
              <p:nvSpPr>
                <p:cNvPr id="18" name="Freeform 17"/>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9" name="Rectangle 18"/>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0" name="Picture 59"/>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77585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6508747" y="3784600"/>
            <a:ext cx="5470527" cy="2735264"/>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3"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Rectangle 43"/>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2" name="Rectangle 11"/>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4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46" name="Picture 45"/>
          <p:cNvPicPr>
            <a:picLocks noChangeAspect="1"/>
          </p:cNvPicPr>
          <p:nvPr userDrawn="1"/>
        </p:nvPicPr>
        <p:blipFill>
          <a:blip r:embed="rId4">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62317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99192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95170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73206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842459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87425">
                      <a:schemeClr val="tx1"/>
                    </a:gs>
                    <a:gs pos="6700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21069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5169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6" name="Picture 5"/>
          <p:cNvPicPr>
            <a:picLocks noChangeAspect="1"/>
          </p:cNvPicPr>
          <p:nvPr userDrawn="1"/>
        </p:nvPicPr>
        <p:blipFill>
          <a:blip r:embed="rId3"/>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5579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1470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82855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32681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43676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Full gray layout">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6350000"/>
            <a:ext cx="12436475" cy="644525"/>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5"/>
          <p:cNvSpPr>
            <a:spLocks noGrp="1"/>
          </p:cNvSpPr>
          <p:nvPr>
            <p:ph type="title"/>
          </p:nvPr>
        </p:nvSpPr>
        <p:spPr>
          <a:xfrm>
            <a:off x="274639" y="295274"/>
            <a:ext cx="11889564" cy="917575"/>
          </a:xfrm>
        </p:spPr>
        <p:txBody>
          <a:bodyPr/>
          <a:lstStyle/>
          <a:p>
            <a:r>
              <a:rPr lang="en-US" dirty="0"/>
              <a:t>Click to edit Master title style</a:t>
            </a:r>
          </a:p>
        </p:txBody>
      </p:sp>
      <p:sp>
        <p:nvSpPr>
          <p:cNvPr id="15" name="TextBox 14"/>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2" name="Picture 11"/>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7991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Vision slide">
    <p:spTree>
      <p:nvGrpSpPr>
        <p:cNvPr id="1" name=""/>
        <p:cNvGrpSpPr/>
        <p:nvPr/>
      </p:nvGrpSpPr>
      <p:grpSpPr>
        <a:xfrm>
          <a:off x="0" y="0"/>
          <a:ext cx="0" cy="0"/>
          <a:chOff x="0" y="0"/>
          <a:chExt cx="0" cy="0"/>
        </a:xfrm>
      </p:grpSpPr>
      <p:sp>
        <p:nvSpPr>
          <p:cNvPr id="3" name="Rectangle 2"/>
          <p:cNvSpPr/>
          <p:nvPr userDrawn="1"/>
        </p:nvSpPr>
        <p:spPr bwMode="auto">
          <a:xfrm>
            <a:off x="5432589" y="6515100"/>
            <a:ext cx="1577505" cy="368300"/>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p:cNvSpPr/>
          <p:nvPr userDrawn="1"/>
        </p:nvSpPr>
        <p:spPr bwMode="auto">
          <a:xfrm>
            <a:off x="6225046" y="2095501"/>
            <a:ext cx="5939157"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userDrawn="1"/>
        </p:nvSpPr>
        <p:spPr bwMode="auto">
          <a:xfrm>
            <a:off x="246063" y="2095501"/>
            <a:ext cx="5897880"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3"/>
          <p:cNvSpPr>
            <a:spLocks noGrp="1"/>
          </p:cNvSpPr>
          <p:nvPr>
            <p:ph type="title"/>
          </p:nvPr>
        </p:nvSpPr>
        <p:spPr>
          <a:xfrm>
            <a:off x="274320" y="292608"/>
            <a:ext cx="11889564" cy="917575"/>
          </a:xfrm>
        </p:spPr>
        <p:txBody>
          <a:bodyPr/>
          <a:lstStyle/>
          <a:p>
            <a:r>
              <a:rPr lang="en-US" dirty="0"/>
              <a:t>Click to edit Master title style</a:t>
            </a:r>
          </a:p>
        </p:txBody>
      </p:sp>
      <p:sp>
        <p:nvSpPr>
          <p:cNvPr id="7" name="Data"/>
          <p:cNvSpPr/>
          <p:nvPr userDrawn="1"/>
        </p:nvSpPr>
        <p:spPr bwMode="auto">
          <a:xfrm>
            <a:off x="6225045" y="1211263"/>
            <a:ext cx="5939157"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8" name="USER"/>
          <p:cNvSpPr/>
          <p:nvPr userDrawn="1"/>
        </p:nvSpPr>
        <p:spPr bwMode="auto">
          <a:xfrm>
            <a:off x="246063" y="1211263"/>
            <a:ext cx="589788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9" name="Group 8"/>
          <p:cNvGrpSpPr/>
          <p:nvPr userDrawn="1"/>
        </p:nvGrpSpPr>
        <p:grpSpPr>
          <a:xfrm>
            <a:off x="662415" y="3684587"/>
            <a:ext cx="5262336" cy="2763865"/>
            <a:chOff x="540178" y="2851546"/>
            <a:chExt cx="5262336" cy="2763865"/>
          </a:xfrm>
        </p:grpSpPr>
        <p:sp>
          <p:nvSpPr>
            <p:cNvPr id="10"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1" name="Rounded Rectangle 10"/>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ounded Rectangle 11"/>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16" name="Straight Connector 15"/>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4"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5"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6"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7"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8"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9"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0"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3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3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33" name="Group 32"/>
            <p:cNvGrpSpPr/>
            <p:nvPr/>
          </p:nvGrpSpPr>
          <p:grpSpPr>
            <a:xfrm>
              <a:off x="2786888" y="3533161"/>
              <a:ext cx="1165218" cy="775768"/>
              <a:chOff x="1536522" y="2097832"/>
              <a:chExt cx="830830" cy="553142"/>
            </a:xfrm>
          </p:grpSpPr>
          <p:sp>
            <p:nvSpPr>
              <p:cNvPr id="98" name="Rectangle 97"/>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5"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6"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7"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8"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9" name="Rectangle 38"/>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39"/>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41" name="Straight Connector 40"/>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2" name="Straight Connector 41"/>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3" name="Straight Connector 42"/>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4" name="Straight Connector 43"/>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5" name="Straight Connector 44"/>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6" name="Straight Connector 45"/>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47"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48"/>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ound Same Side Corner Rectangle 49"/>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7"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8" name="Rectangle 57"/>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68" name="Rounded Rectangle 67"/>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p:cNvGrpSpPr/>
            <p:nvPr/>
          </p:nvGrpSpPr>
          <p:grpSpPr>
            <a:xfrm>
              <a:off x="751181" y="4641194"/>
              <a:ext cx="134394" cy="15647"/>
              <a:chOff x="5596078" y="2180378"/>
              <a:chExt cx="138544" cy="16130"/>
            </a:xfrm>
            <a:solidFill>
              <a:schemeClr val="tx1">
                <a:lumMod val="50000"/>
              </a:schemeClr>
            </a:solidFill>
          </p:grpSpPr>
          <p:sp>
            <p:nvSpPr>
              <p:cNvPr id="96" name="Rounded Rectangle 95"/>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Oval 69"/>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4" name="Straight Connector 73"/>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1022496" y="4379028"/>
              <a:ext cx="651017" cy="1236383"/>
              <a:chOff x="5651685" y="-476444"/>
              <a:chExt cx="1669255" cy="2809977"/>
            </a:xfrm>
          </p:grpSpPr>
          <p:sp>
            <p:nvSpPr>
              <p:cNvPr id="90" name="Rectangle 8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9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91"/>
              <p:cNvGrpSpPr/>
              <p:nvPr/>
            </p:nvGrpSpPr>
            <p:grpSpPr>
              <a:xfrm>
                <a:off x="6124436" y="2123612"/>
                <a:ext cx="723752" cy="98117"/>
                <a:chOff x="6147223" y="2123612"/>
                <a:chExt cx="723752" cy="98117"/>
              </a:xfrm>
            </p:grpSpPr>
            <p:sp>
              <p:nvSpPr>
                <p:cNvPr id="93" name="Rounded Rectangle 9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82" name="Rounded Rectangle 81"/>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Straight Connector 84"/>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8" name="Rectangle 127"/>
          <p:cNvSpPr/>
          <p:nvPr userDrawn="1"/>
        </p:nvSpPr>
        <p:spPr>
          <a:xfrm>
            <a:off x="5230477" y="58976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29" name="Rectangle 128"/>
          <p:cNvSpPr/>
          <p:nvPr userDrawn="1"/>
        </p:nvSpPr>
        <p:spPr bwMode="auto">
          <a:xfrm>
            <a:off x="2905367" y="43602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p:cNvSpPr/>
          <p:nvPr userDrawn="1"/>
        </p:nvSpPr>
        <p:spPr bwMode="auto">
          <a:xfrm>
            <a:off x="3392974" y="46308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p:cNvSpPr/>
          <p:nvPr userDrawn="1"/>
        </p:nvSpPr>
        <p:spPr>
          <a:xfrm>
            <a:off x="4064338" y="51819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1"/>
          <p:cNvSpPr/>
          <p:nvPr userDrawn="1"/>
        </p:nvSpPr>
        <p:spPr bwMode="auto">
          <a:xfrm flipH="1">
            <a:off x="1794144" y="54598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p:cNvSpPr/>
          <p:nvPr userDrawn="1"/>
        </p:nvSpPr>
        <p:spPr bwMode="auto">
          <a:xfrm>
            <a:off x="1049675" y="57403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p:cNvSpPr/>
          <p:nvPr userDrawn="1"/>
        </p:nvSpPr>
        <p:spPr bwMode="auto">
          <a:xfrm>
            <a:off x="1278399" y="58355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p:cNvSpPr/>
          <p:nvPr userDrawn="1"/>
        </p:nvSpPr>
        <p:spPr bwMode="auto">
          <a:xfrm>
            <a:off x="701009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eeform 18"/>
          <p:cNvSpPr>
            <a:spLocks noChangeAspect="1" noEditPoints="1"/>
          </p:cNvSpPr>
          <p:nvPr userDrawn="1"/>
        </p:nvSpPr>
        <p:spPr bwMode="auto">
          <a:xfrm>
            <a:off x="7157812" y="32607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137" name="Oval 136"/>
          <p:cNvSpPr/>
          <p:nvPr userDrawn="1"/>
        </p:nvSpPr>
        <p:spPr bwMode="auto">
          <a:xfrm>
            <a:off x="8237589"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Freeform 17"/>
          <p:cNvSpPr>
            <a:spLocks noEditPoints="1"/>
          </p:cNvSpPr>
          <p:nvPr userDrawn="1"/>
        </p:nvSpPr>
        <p:spPr bwMode="auto">
          <a:xfrm>
            <a:off x="8429182" y="31680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39" name="Oval 138"/>
          <p:cNvSpPr/>
          <p:nvPr userDrawn="1"/>
        </p:nvSpPr>
        <p:spPr bwMode="auto">
          <a:xfrm>
            <a:off x="946508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9"/>
          <p:cNvSpPr>
            <a:spLocks noEditPoints="1"/>
          </p:cNvSpPr>
          <p:nvPr userDrawn="1"/>
        </p:nvSpPr>
        <p:spPr bwMode="auto">
          <a:xfrm>
            <a:off x="9596638" y="32136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41" name="Oval 140"/>
          <p:cNvSpPr/>
          <p:nvPr userDrawn="1"/>
        </p:nvSpPr>
        <p:spPr bwMode="auto">
          <a:xfrm>
            <a:off x="10692578"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2" name="Group 141"/>
          <p:cNvGrpSpPr/>
          <p:nvPr userDrawn="1"/>
        </p:nvGrpSpPr>
        <p:grpSpPr>
          <a:xfrm>
            <a:off x="10841227" y="3224349"/>
            <a:ext cx="555851" cy="484577"/>
            <a:chOff x="10450695" y="2384201"/>
            <a:chExt cx="683568" cy="595918"/>
          </a:xfrm>
        </p:grpSpPr>
        <p:sp>
          <p:nvSpPr>
            <p:cNvPr id="143" name="Rectangle 142"/>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45" name="Group 144"/>
          <p:cNvGrpSpPr/>
          <p:nvPr userDrawn="1"/>
        </p:nvGrpSpPr>
        <p:grpSpPr>
          <a:xfrm>
            <a:off x="10386456" y="5380898"/>
            <a:ext cx="1344382" cy="1062056"/>
            <a:chOff x="9972097" y="4402078"/>
            <a:chExt cx="1344382" cy="1062056"/>
          </a:xfrm>
        </p:grpSpPr>
        <p:grpSp>
          <p:nvGrpSpPr>
            <p:cNvPr id="146" name="Group 145"/>
            <p:cNvGrpSpPr/>
            <p:nvPr/>
          </p:nvGrpSpPr>
          <p:grpSpPr>
            <a:xfrm>
              <a:off x="9973234" y="4402078"/>
              <a:ext cx="1342109" cy="1062056"/>
              <a:chOff x="10031532" y="4402078"/>
              <a:chExt cx="1342109" cy="1062056"/>
            </a:xfrm>
          </p:grpSpPr>
          <p:sp>
            <p:nvSpPr>
              <p:cNvPr id="148" name="Rectangle 147"/>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149"/>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150"/>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152" name="Group 151"/>
          <p:cNvGrpSpPr/>
          <p:nvPr userDrawn="1"/>
        </p:nvGrpSpPr>
        <p:grpSpPr>
          <a:xfrm>
            <a:off x="7057359" y="5128940"/>
            <a:ext cx="899570" cy="1314014"/>
            <a:chOff x="6803259" y="4273052"/>
            <a:chExt cx="899570" cy="1314014"/>
          </a:xfrm>
        </p:grpSpPr>
        <p:sp>
          <p:nvSpPr>
            <p:cNvPr id="153" name="Rounded Rectangle 152"/>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153"/>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7" name="AutoShape 165"/>
          <p:cNvSpPr>
            <a:spLocks noChangeAspect="1" noChangeArrowheads="1" noTextEdit="1"/>
          </p:cNvSpPr>
          <p:nvPr userDrawn="1"/>
        </p:nvSpPr>
        <p:spPr bwMode="auto">
          <a:xfrm>
            <a:off x="8536089" y="39025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158" name="Group 157"/>
          <p:cNvGrpSpPr/>
          <p:nvPr userDrawn="1"/>
        </p:nvGrpSpPr>
        <p:grpSpPr>
          <a:xfrm>
            <a:off x="8537163" y="3947827"/>
            <a:ext cx="875225" cy="709078"/>
            <a:chOff x="8283062" y="3056784"/>
            <a:chExt cx="875225" cy="709078"/>
          </a:xfrm>
        </p:grpSpPr>
        <p:sp>
          <p:nvSpPr>
            <p:cNvPr id="159"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0"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1" name="Group 160"/>
          <p:cNvGrpSpPr/>
          <p:nvPr userDrawn="1"/>
        </p:nvGrpSpPr>
        <p:grpSpPr>
          <a:xfrm>
            <a:off x="9412385" y="3947827"/>
            <a:ext cx="606272" cy="715942"/>
            <a:chOff x="9158285" y="3056784"/>
            <a:chExt cx="606272" cy="715942"/>
          </a:xfrm>
        </p:grpSpPr>
        <p:sp>
          <p:nvSpPr>
            <p:cNvPr id="162"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3"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4" name="Group 163"/>
          <p:cNvGrpSpPr/>
          <p:nvPr userDrawn="1"/>
        </p:nvGrpSpPr>
        <p:grpSpPr>
          <a:xfrm>
            <a:off x="8398942" y="4591116"/>
            <a:ext cx="1331448" cy="1851838"/>
            <a:chOff x="8144842" y="4004140"/>
            <a:chExt cx="1331448" cy="1851838"/>
          </a:xfrm>
        </p:grpSpPr>
        <p:pic>
          <p:nvPicPr>
            <p:cNvPr id="165" name="Picture 164"/>
            <p:cNvPicPr>
              <a:picLocks noChangeAspect="1"/>
            </p:cNvPicPr>
            <p:nvPr/>
          </p:nvPicPr>
          <p:blipFill>
            <a:blip r:embed="rId2"/>
            <a:stretch>
              <a:fillRect/>
            </a:stretch>
          </p:blipFill>
          <p:spPr>
            <a:xfrm>
              <a:off x="8843731" y="4004140"/>
              <a:ext cx="632559" cy="1851838"/>
            </a:xfrm>
            <a:prstGeom prst="rect">
              <a:avLst/>
            </a:prstGeom>
          </p:spPr>
        </p:pic>
        <p:pic>
          <p:nvPicPr>
            <p:cNvPr id="166" name="Picture 165"/>
            <p:cNvPicPr>
              <a:picLocks noChangeAspect="1"/>
            </p:cNvPicPr>
            <p:nvPr/>
          </p:nvPicPr>
          <p:blipFill>
            <a:blip r:embed="rId3"/>
            <a:stretch>
              <a:fillRect/>
            </a:stretch>
          </p:blipFill>
          <p:spPr>
            <a:xfrm>
              <a:off x="8144842" y="4762867"/>
              <a:ext cx="1080760" cy="1093111"/>
            </a:xfrm>
            <a:prstGeom prst="rect">
              <a:avLst/>
            </a:prstGeom>
          </p:spPr>
        </p:pic>
      </p:grpSp>
      <p:grpSp>
        <p:nvGrpSpPr>
          <p:cNvPr id="167" name="Group 166"/>
          <p:cNvGrpSpPr/>
          <p:nvPr userDrawn="1"/>
        </p:nvGrpSpPr>
        <p:grpSpPr>
          <a:xfrm>
            <a:off x="10892139" y="3947827"/>
            <a:ext cx="454025" cy="1444602"/>
            <a:chOff x="10638038" y="3056784"/>
            <a:chExt cx="454025" cy="1444602"/>
          </a:xfrm>
        </p:grpSpPr>
        <p:sp>
          <p:nvSpPr>
            <p:cNvPr id="168"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9"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70" name="Group 169"/>
          <p:cNvGrpSpPr/>
          <p:nvPr userDrawn="1"/>
        </p:nvGrpSpPr>
        <p:grpSpPr>
          <a:xfrm>
            <a:off x="7245450" y="3947827"/>
            <a:ext cx="382588" cy="1813666"/>
            <a:chOff x="6991350" y="3056784"/>
            <a:chExt cx="382588" cy="1813666"/>
          </a:xfrm>
        </p:grpSpPr>
        <p:grpSp>
          <p:nvGrpSpPr>
            <p:cNvPr id="171" name="Group 170"/>
            <p:cNvGrpSpPr/>
            <p:nvPr/>
          </p:nvGrpSpPr>
          <p:grpSpPr>
            <a:xfrm>
              <a:off x="6991350" y="3092450"/>
              <a:ext cx="382588" cy="1778000"/>
              <a:chOff x="6991350" y="3092450"/>
              <a:chExt cx="382588" cy="1778000"/>
            </a:xfrm>
          </p:grpSpPr>
          <p:sp>
            <p:nvSpPr>
              <p:cNvPr id="173"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74"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172"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54233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640" fill="hold"/>
                                        <p:tgtEl>
                                          <p:spTgt spid="8"/>
                                        </p:tgtEl>
                                        <p:attrNameLst>
                                          <p:attrName>ppt_x</p:attrName>
                                        </p:attrNameLst>
                                      </p:cBhvr>
                                      <p:tavLst>
                                        <p:tav tm="0">
                                          <p:val>
                                            <p:strVal val="0-#ppt_w/2"/>
                                          </p:val>
                                        </p:tav>
                                        <p:tav tm="100000">
                                          <p:val>
                                            <p:strVal val="#ppt_x"/>
                                          </p:val>
                                        </p:tav>
                                      </p:tavLst>
                                    </p:anim>
                                    <p:anim calcmode="lin" valueType="num">
                                      <p:cBhvr additive="base">
                                        <p:cTn id="8" dur="64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640" fill="hold"/>
                                        <p:tgtEl>
                                          <p:spTgt spid="7"/>
                                        </p:tgtEl>
                                        <p:attrNameLst>
                                          <p:attrName>ppt_x</p:attrName>
                                        </p:attrNameLst>
                                      </p:cBhvr>
                                      <p:tavLst>
                                        <p:tav tm="0">
                                          <p:val>
                                            <p:strVal val="1+#ppt_w/2"/>
                                          </p:val>
                                        </p:tav>
                                        <p:tav tm="100000">
                                          <p:val>
                                            <p:strVal val="#ppt_x"/>
                                          </p:val>
                                        </p:tav>
                                      </p:tavLst>
                                    </p:anim>
                                    <p:anim calcmode="lin" valueType="num">
                                      <p:cBhvr additive="base">
                                        <p:cTn id="13" dur="64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fade">
                                      <p:cBhvr>
                                        <p:cTn id="18" dur="500"/>
                                        <p:tgtEl>
                                          <p:spTgt spid="128"/>
                                        </p:tgtEl>
                                      </p:cBhvr>
                                    </p:animEffect>
                                    <p:anim calcmode="lin" valueType="num">
                                      <p:cBhvr>
                                        <p:cTn id="19" dur="500" fill="hold"/>
                                        <p:tgtEl>
                                          <p:spTgt spid="128"/>
                                        </p:tgtEl>
                                        <p:attrNameLst>
                                          <p:attrName>ppt_x</p:attrName>
                                        </p:attrNameLst>
                                      </p:cBhvr>
                                      <p:tavLst>
                                        <p:tav tm="0">
                                          <p:val>
                                            <p:strVal val="#ppt_x"/>
                                          </p:val>
                                        </p:tav>
                                        <p:tav tm="100000">
                                          <p:val>
                                            <p:strVal val="#ppt_x"/>
                                          </p:val>
                                        </p:tav>
                                      </p:tavLst>
                                    </p:anim>
                                    <p:anim calcmode="lin" valueType="num">
                                      <p:cBhvr>
                                        <p:cTn id="20" dur="500" fill="hold"/>
                                        <p:tgtEl>
                                          <p:spTgt spid="12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29"/>
                                        </p:tgtEl>
                                        <p:attrNameLst>
                                          <p:attrName>style.visibility</p:attrName>
                                        </p:attrNameLst>
                                      </p:cBhvr>
                                      <p:to>
                                        <p:strVal val="visible"/>
                                      </p:to>
                                    </p:set>
                                    <p:animEffect transition="in" filter="fade">
                                      <p:cBhvr>
                                        <p:cTn id="24" dur="500"/>
                                        <p:tgtEl>
                                          <p:spTgt spid="129"/>
                                        </p:tgtEl>
                                      </p:cBhvr>
                                    </p:animEffect>
                                    <p:anim calcmode="lin" valueType="num">
                                      <p:cBhvr>
                                        <p:cTn id="25" dur="500" fill="hold"/>
                                        <p:tgtEl>
                                          <p:spTgt spid="129"/>
                                        </p:tgtEl>
                                        <p:attrNameLst>
                                          <p:attrName>ppt_x</p:attrName>
                                        </p:attrNameLst>
                                      </p:cBhvr>
                                      <p:tavLst>
                                        <p:tav tm="0">
                                          <p:val>
                                            <p:strVal val="#ppt_x"/>
                                          </p:val>
                                        </p:tav>
                                        <p:tav tm="100000">
                                          <p:val>
                                            <p:strVal val="#ppt_x"/>
                                          </p:val>
                                        </p:tav>
                                      </p:tavLst>
                                    </p:anim>
                                    <p:anim calcmode="lin" valueType="num">
                                      <p:cBhvr>
                                        <p:cTn id="26" dur="500" fill="hold"/>
                                        <p:tgtEl>
                                          <p:spTgt spid="129"/>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anim calcmode="lin" valueType="num">
                                      <p:cBhvr>
                                        <p:cTn id="31" dur="500" fill="hold"/>
                                        <p:tgtEl>
                                          <p:spTgt spid="130"/>
                                        </p:tgtEl>
                                        <p:attrNameLst>
                                          <p:attrName>ppt_x</p:attrName>
                                        </p:attrNameLst>
                                      </p:cBhvr>
                                      <p:tavLst>
                                        <p:tav tm="0">
                                          <p:val>
                                            <p:strVal val="#ppt_x"/>
                                          </p:val>
                                        </p:tav>
                                        <p:tav tm="100000">
                                          <p:val>
                                            <p:strVal val="#ppt_x"/>
                                          </p:val>
                                        </p:tav>
                                      </p:tavLst>
                                    </p:anim>
                                    <p:anim calcmode="lin" valueType="num">
                                      <p:cBhvr>
                                        <p:cTn id="32" dur="500" fill="hold"/>
                                        <p:tgtEl>
                                          <p:spTgt spid="130"/>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131"/>
                                        </p:tgtEl>
                                        <p:attrNameLst>
                                          <p:attrName>style.visibility</p:attrName>
                                        </p:attrNameLst>
                                      </p:cBhvr>
                                      <p:to>
                                        <p:strVal val="visible"/>
                                      </p:to>
                                    </p:set>
                                    <p:animEffect transition="in" filter="fade">
                                      <p:cBhvr>
                                        <p:cTn id="36" dur="500"/>
                                        <p:tgtEl>
                                          <p:spTgt spid="131"/>
                                        </p:tgtEl>
                                      </p:cBhvr>
                                    </p:animEffect>
                                    <p:anim calcmode="lin" valueType="num">
                                      <p:cBhvr>
                                        <p:cTn id="37" dur="500" fill="hold"/>
                                        <p:tgtEl>
                                          <p:spTgt spid="131"/>
                                        </p:tgtEl>
                                        <p:attrNameLst>
                                          <p:attrName>ppt_x</p:attrName>
                                        </p:attrNameLst>
                                      </p:cBhvr>
                                      <p:tavLst>
                                        <p:tav tm="0">
                                          <p:val>
                                            <p:strVal val="#ppt_x"/>
                                          </p:val>
                                        </p:tav>
                                        <p:tav tm="100000">
                                          <p:val>
                                            <p:strVal val="#ppt_x"/>
                                          </p:val>
                                        </p:tav>
                                      </p:tavLst>
                                    </p:anim>
                                    <p:anim calcmode="lin" valueType="num">
                                      <p:cBhvr>
                                        <p:cTn id="38" dur="500" fill="hold"/>
                                        <p:tgtEl>
                                          <p:spTgt spid="131"/>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anim calcmode="lin" valueType="num">
                                      <p:cBhvr>
                                        <p:cTn id="43" dur="500" fill="hold"/>
                                        <p:tgtEl>
                                          <p:spTgt spid="132"/>
                                        </p:tgtEl>
                                        <p:attrNameLst>
                                          <p:attrName>ppt_x</p:attrName>
                                        </p:attrNameLst>
                                      </p:cBhvr>
                                      <p:tavLst>
                                        <p:tav tm="0">
                                          <p:val>
                                            <p:strVal val="#ppt_x"/>
                                          </p:val>
                                        </p:tav>
                                        <p:tav tm="100000">
                                          <p:val>
                                            <p:strVal val="#ppt_x"/>
                                          </p:val>
                                        </p:tav>
                                      </p:tavLst>
                                    </p:anim>
                                    <p:anim calcmode="lin" valueType="num">
                                      <p:cBhvr>
                                        <p:cTn id="44" dur="500" fill="hold"/>
                                        <p:tgtEl>
                                          <p:spTgt spid="132"/>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500"/>
                                        <p:tgtEl>
                                          <p:spTgt spid="133"/>
                                        </p:tgtEl>
                                      </p:cBhvr>
                                    </p:animEffect>
                                    <p:anim calcmode="lin" valueType="num">
                                      <p:cBhvr>
                                        <p:cTn id="49" dur="500" fill="hold"/>
                                        <p:tgtEl>
                                          <p:spTgt spid="133"/>
                                        </p:tgtEl>
                                        <p:attrNameLst>
                                          <p:attrName>ppt_x</p:attrName>
                                        </p:attrNameLst>
                                      </p:cBhvr>
                                      <p:tavLst>
                                        <p:tav tm="0">
                                          <p:val>
                                            <p:strVal val="#ppt_x"/>
                                          </p:val>
                                        </p:tav>
                                        <p:tav tm="100000">
                                          <p:val>
                                            <p:strVal val="#ppt_x"/>
                                          </p:val>
                                        </p:tav>
                                      </p:tavLst>
                                    </p:anim>
                                    <p:anim calcmode="lin" valueType="num">
                                      <p:cBhvr>
                                        <p:cTn id="50" dur="500" fill="hold"/>
                                        <p:tgtEl>
                                          <p:spTgt spid="133"/>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134"/>
                                        </p:tgtEl>
                                        <p:attrNameLst>
                                          <p:attrName>style.visibility</p:attrName>
                                        </p:attrNameLst>
                                      </p:cBhvr>
                                      <p:to>
                                        <p:strVal val="visible"/>
                                      </p:to>
                                    </p:set>
                                    <p:animEffect transition="in" filter="fade">
                                      <p:cBhvr>
                                        <p:cTn id="54" dur="500"/>
                                        <p:tgtEl>
                                          <p:spTgt spid="134"/>
                                        </p:tgtEl>
                                      </p:cBhvr>
                                    </p:animEffect>
                                    <p:anim calcmode="lin" valueType="num">
                                      <p:cBhvr>
                                        <p:cTn id="55" dur="500" fill="hold"/>
                                        <p:tgtEl>
                                          <p:spTgt spid="134"/>
                                        </p:tgtEl>
                                        <p:attrNameLst>
                                          <p:attrName>ppt_x</p:attrName>
                                        </p:attrNameLst>
                                      </p:cBhvr>
                                      <p:tavLst>
                                        <p:tav tm="0">
                                          <p:val>
                                            <p:strVal val="#ppt_x"/>
                                          </p:val>
                                        </p:tav>
                                        <p:tav tm="100000">
                                          <p:val>
                                            <p:strVal val="#ppt_x"/>
                                          </p:val>
                                        </p:tav>
                                      </p:tavLst>
                                    </p:anim>
                                    <p:anim calcmode="lin" valueType="num">
                                      <p:cBhvr>
                                        <p:cTn id="56" dur="5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70"/>
                                        </p:tgtEl>
                                        <p:attrNameLst>
                                          <p:attrName>style.visibility</p:attrName>
                                        </p:attrNameLst>
                                      </p:cBhvr>
                                      <p:to>
                                        <p:strVal val="visible"/>
                                      </p:to>
                                    </p:set>
                                    <p:animEffect transition="in" filter="wipe(down)">
                                      <p:cBhvr>
                                        <p:cTn id="61" dur="1000"/>
                                        <p:tgtEl>
                                          <p:spTgt spid="170"/>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135"/>
                                        </p:tgtEl>
                                        <p:attrNameLst>
                                          <p:attrName>style.color</p:attrName>
                                        </p:attrNameLst>
                                      </p:cBhvr>
                                      <p:to>
                                        <a:srgbClr val="0078D7"/>
                                      </p:to>
                                    </p:animClr>
                                    <p:animClr clrSpc="rgb" dir="cw">
                                      <p:cBhvr>
                                        <p:cTn id="65" dur="500" fill="hold"/>
                                        <p:tgtEl>
                                          <p:spTgt spid="135"/>
                                        </p:tgtEl>
                                        <p:attrNameLst>
                                          <p:attrName>fillcolor</p:attrName>
                                        </p:attrNameLst>
                                      </p:cBhvr>
                                      <p:to>
                                        <a:srgbClr val="0078D7"/>
                                      </p:to>
                                    </p:animClr>
                                    <p:set>
                                      <p:cBhvr>
                                        <p:cTn id="66" dur="500" fill="hold"/>
                                        <p:tgtEl>
                                          <p:spTgt spid="135"/>
                                        </p:tgtEl>
                                        <p:attrNameLst>
                                          <p:attrName>fill.type</p:attrName>
                                        </p:attrNameLst>
                                      </p:cBhvr>
                                      <p:to>
                                        <p:strVal val="solid"/>
                                      </p:to>
                                    </p:set>
                                    <p:set>
                                      <p:cBhvr>
                                        <p:cTn id="67" dur="500" fill="hold"/>
                                        <p:tgtEl>
                                          <p:spTgt spid="135"/>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158"/>
                                        </p:tgtEl>
                                        <p:attrNameLst>
                                          <p:attrName>style.visibility</p:attrName>
                                        </p:attrNameLst>
                                      </p:cBhvr>
                                      <p:to>
                                        <p:strVal val="visible"/>
                                      </p:to>
                                    </p:set>
                                    <p:animEffect transition="in" filter="wipe(down)">
                                      <p:cBhvr>
                                        <p:cTn id="71" dur="600"/>
                                        <p:tgtEl>
                                          <p:spTgt spid="15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137"/>
                                        </p:tgtEl>
                                        <p:attrNameLst>
                                          <p:attrName>style.color</p:attrName>
                                        </p:attrNameLst>
                                      </p:cBhvr>
                                      <p:to>
                                        <a:srgbClr val="FF8C00"/>
                                      </p:to>
                                    </p:animClr>
                                    <p:animClr clrSpc="rgb" dir="cw">
                                      <p:cBhvr>
                                        <p:cTn id="75" dur="500" fill="hold"/>
                                        <p:tgtEl>
                                          <p:spTgt spid="137"/>
                                        </p:tgtEl>
                                        <p:attrNameLst>
                                          <p:attrName>fillcolor</p:attrName>
                                        </p:attrNameLst>
                                      </p:cBhvr>
                                      <p:to>
                                        <a:srgbClr val="FF8C00"/>
                                      </p:to>
                                    </p:animClr>
                                    <p:set>
                                      <p:cBhvr>
                                        <p:cTn id="76" dur="500" fill="hold"/>
                                        <p:tgtEl>
                                          <p:spTgt spid="137"/>
                                        </p:tgtEl>
                                        <p:attrNameLst>
                                          <p:attrName>fill.type</p:attrName>
                                        </p:attrNameLst>
                                      </p:cBhvr>
                                      <p:to>
                                        <p:strVal val="solid"/>
                                      </p:to>
                                    </p:set>
                                    <p:set>
                                      <p:cBhvr>
                                        <p:cTn id="77" dur="500" fill="hold"/>
                                        <p:tgtEl>
                                          <p:spTgt spid="137"/>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161"/>
                                        </p:tgtEl>
                                        <p:attrNameLst>
                                          <p:attrName>style.visibility</p:attrName>
                                        </p:attrNameLst>
                                      </p:cBhvr>
                                      <p:to>
                                        <p:strVal val="visible"/>
                                      </p:to>
                                    </p:set>
                                    <p:animEffect transition="in" filter="wipe(down)">
                                      <p:cBhvr>
                                        <p:cTn id="81" dur="600"/>
                                        <p:tgtEl>
                                          <p:spTgt spid="161"/>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139"/>
                                        </p:tgtEl>
                                        <p:attrNameLst>
                                          <p:attrName>style.color</p:attrName>
                                        </p:attrNameLst>
                                      </p:cBhvr>
                                      <p:to>
                                        <a:srgbClr val="5C2D91"/>
                                      </p:to>
                                    </p:animClr>
                                    <p:animClr clrSpc="rgb" dir="cw">
                                      <p:cBhvr>
                                        <p:cTn id="85" dur="500" fill="hold"/>
                                        <p:tgtEl>
                                          <p:spTgt spid="139"/>
                                        </p:tgtEl>
                                        <p:attrNameLst>
                                          <p:attrName>fillcolor</p:attrName>
                                        </p:attrNameLst>
                                      </p:cBhvr>
                                      <p:to>
                                        <a:srgbClr val="5C2D91"/>
                                      </p:to>
                                    </p:animClr>
                                    <p:set>
                                      <p:cBhvr>
                                        <p:cTn id="86" dur="500" fill="hold"/>
                                        <p:tgtEl>
                                          <p:spTgt spid="139"/>
                                        </p:tgtEl>
                                        <p:attrNameLst>
                                          <p:attrName>fill.type</p:attrName>
                                        </p:attrNameLst>
                                      </p:cBhvr>
                                      <p:to>
                                        <p:strVal val="solid"/>
                                      </p:to>
                                    </p:set>
                                    <p:set>
                                      <p:cBhvr>
                                        <p:cTn id="87" dur="500" fill="hold"/>
                                        <p:tgtEl>
                                          <p:spTgt spid="139"/>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167"/>
                                        </p:tgtEl>
                                        <p:attrNameLst>
                                          <p:attrName>style.visibility</p:attrName>
                                        </p:attrNameLst>
                                      </p:cBhvr>
                                      <p:to>
                                        <p:strVal val="visible"/>
                                      </p:to>
                                    </p:set>
                                    <p:animEffect transition="in" filter="wipe(down)">
                                      <p:cBhvr>
                                        <p:cTn id="91" dur="1000"/>
                                        <p:tgtEl>
                                          <p:spTgt spid="167"/>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141"/>
                                        </p:tgtEl>
                                        <p:attrNameLst>
                                          <p:attrName>style.color</p:attrName>
                                        </p:attrNameLst>
                                      </p:cBhvr>
                                      <p:to>
                                        <a:srgbClr val="D83B01"/>
                                      </p:to>
                                    </p:animClr>
                                    <p:animClr clrSpc="rgb" dir="cw">
                                      <p:cBhvr>
                                        <p:cTn id="95" dur="500" fill="hold"/>
                                        <p:tgtEl>
                                          <p:spTgt spid="141"/>
                                        </p:tgtEl>
                                        <p:attrNameLst>
                                          <p:attrName>fillcolor</p:attrName>
                                        </p:attrNameLst>
                                      </p:cBhvr>
                                      <p:to>
                                        <a:srgbClr val="D83B01"/>
                                      </p:to>
                                    </p:animClr>
                                    <p:set>
                                      <p:cBhvr>
                                        <p:cTn id="96" dur="500" fill="hold"/>
                                        <p:tgtEl>
                                          <p:spTgt spid="141"/>
                                        </p:tgtEl>
                                        <p:attrNameLst>
                                          <p:attrName>fill.type</p:attrName>
                                        </p:attrNameLst>
                                      </p:cBhvr>
                                      <p:to>
                                        <p:strVal val="solid"/>
                                      </p:to>
                                    </p:set>
                                    <p:set>
                                      <p:cBhvr>
                                        <p:cTn id="97" dur="500" fill="hold"/>
                                        <p:tgtEl>
                                          <p:spTgt spid="1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8" grpId="0" animBg="1"/>
      <p:bldP spid="129" grpId="0" animBg="1"/>
      <p:bldP spid="130" grpId="0" animBg="1"/>
      <p:bldP spid="131" grpId="0" animBg="1"/>
      <p:bldP spid="132" grpId="0" animBg="1"/>
      <p:bldP spid="133" grpId="0" animBg="1"/>
      <p:bldP spid="134" grpId="0" animBg="1"/>
      <p:bldP spid="135" grpId="0" animBg="1"/>
      <p:bldP spid="137" grpId="0" animBg="1"/>
      <p:bldP spid="139" grpId="0" animBg="1"/>
      <p:bldP spid="141"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3140031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E308F812-F04B-42F7-9565-DA7F08158E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Tree>
    <p:extLst>
      <p:ext uri="{BB962C8B-B14F-4D97-AF65-F5344CB8AC3E}">
        <p14:creationId xmlns:p14="http://schemas.microsoft.com/office/powerpoint/2010/main" val="252257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Engage slide">
    <p:spTree>
      <p:nvGrpSpPr>
        <p:cNvPr id="1" name=""/>
        <p:cNvGrpSpPr/>
        <p:nvPr/>
      </p:nvGrpSpPr>
      <p:grpSpPr>
        <a:xfrm>
          <a:off x="0" y="0"/>
          <a:ext cx="0" cy="0"/>
          <a:chOff x="0" y="0"/>
          <a:chExt cx="0" cy="0"/>
        </a:xfrm>
      </p:grpSpPr>
      <p:sp>
        <p:nvSpPr>
          <p:cNvPr id="3" name="AutoShape 118"/>
          <p:cNvSpPr>
            <a:spLocks noChangeAspect="1" noChangeArrowheads="1" noTextEdit="1"/>
          </p:cNvSpPr>
          <p:nvPr userDrawn="1"/>
        </p:nvSpPr>
        <p:spPr bwMode="auto">
          <a:xfrm>
            <a:off x="8220382" y="1499787"/>
            <a:ext cx="3643372" cy="332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 name="AutoShape 151"/>
          <p:cNvSpPr>
            <a:spLocks noChangeAspect="1" noChangeArrowheads="1" noTextEdit="1"/>
          </p:cNvSpPr>
          <p:nvPr userDrawn="1"/>
        </p:nvSpPr>
        <p:spPr bwMode="auto">
          <a:xfrm>
            <a:off x="8209493" y="4919145"/>
            <a:ext cx="3654262"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 name="AutoShape 167"/>
          <p:cNvSpPr>
            <a:spLocks noChangeAspect="1" noChangeArrowheads="1" noTextEdit="1"/>
          </p:cNvSpPr>
          <p:nvPr userDrawn="1"/>
        </p:nvSpPr>
        <p:spPr bwMode="auto">
          <a:xfrm>
            <a:off x="6316245" y="4919145"/>
            <a:ext cx="169878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 name="AutoShape 177"/>
          <p:cNvSpPr>
            <a:spLocks noChangeAspect="1" noChangeArrowheads="1" noTextEdit="1"/>
          </p:cNvSpPr>
          <p:nvPr userDrawn="1"/>
        </p:nvSpPr>
        <p:spPr bwMode="auto">
          <a:xfrm>
            <a:off x="4401218" y="4919145"/>
            <a:ext cx="170967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 name="AutoShape 219"/>
          <p:cNvSpPr>
            <a:spLocks noChangeAspect="1" noChangeArrowheads="1" noTextEdit="1"/>
          </p:cNvSpPr>
          <p:nvPr userDrawn="1"/>
        </p:nvSpPr>
        <p:spPr bwMode="auto">
          <a:xfrm>
            <a:off x="2486194" y="3240578"/>
            <a:ext cx="1709679"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 name="AutoShape 257"/>
          <p:cNvSpPr>
            <a:spLocks noChangeAspect="1" noChangeArrowheads="1" noTextEdit="1"/>
          </p:cNvSpPr>
          <p:nvPr userDrawn="1"/>
        </p:nvSpPr>
        <p:spPr bwMode="auto">
          <a:xfrm>
            <a:off x="583614" y="3240578"/>
            <a:ext cx="1697232"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 name="AutoShape 3"/>
          <p:cNvSpPr>
            <a:spLocks noChangeAspect="1" noChangeArrowheads="1" noTextEdit="1"/>
          </p:cNvSpPr>
          <p:nvPr userDrawn="1"/>
        </p:nvSpPr>
        <p:spPr bwMode="auto">
          <a:xfrm>
            <a:off x="583613" y="1499786"/>
            <a:ext cx="1697233" cy="154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 name="AutoShape 77"/>
          <p:cNvSpPr>
            <a:spLocks noChangeAspect="1" noChangeArrowheads="1" noTextEdit="1"/>
          </p:cNvSpPr>
          <p:nvPr userDrawn="1"/>
        </p:nvSpPr>
        <p:spPr bwMode="auto">
          <a:xfrm>
            <a:off x="4401220" y="1499789"/>
            <a:ext cx="1709677" cy="15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1" name="Group 10"/>
          <p:cNvGrpSpPr/>
          <p:nvPr userDrawn="1"/>
        </p:nvGrpSpPr>
        <p:grpSpPr>
          <a:xfrm>
            <a:off x="449017" y="1212184"/>
            <a:ext cx="5522617" cy="1864634"/>
            <a:chOff x="446695" y="1211263"/>
            <a:chExt cx="5524839" cy="1865385"/>
          </a:xfrm>
        </p:grpSpPr>
        <p:sp>
          <p:nvSpPr>
            <p:cNvPr id="12" name="Rectangle 5"/>
            <p:cNvSpPr>
              <a:spLocks noChangeArrowheads="1"/>
            </p:cNvSpPr>
            <p:nvPr/>
          </p:nvSpPr>
          <p:spPr bwMode="auto">
            <a:xfrm>
              <a:off x="446695" y="1211263"/>
              <a:ext cx="5524839" cy="1865385"/>
            </a:xfrm>
            <a:prstGeom prst="rect">
              <a:avLst/>
            </a:prstGeom>
            <a:solidFill>
              <a:schemeClr val="accent1"/>
            </a:solidFill>
            <a:ln>
              <a:noFill/>
            </a:ln>
          </p:spPr>
          <p:txBody>
            <a:bodyPr vert="horz" wrap="square" lIns="182806" tIns="44802" rIns="89606" bIns="44802" numCol="1" anchor="ctr" anchorCtr="0" compatLnSpc="1">
              <a:prstTxWarp prst="textNoShape">
                <a:avLst/>
              </a:prstTxWarp>
            </a:bodyPr>
            <a:lstStyle/>
            <a:p>
              <a:pPr defTabSz="914005">
                <a:lnSpc>
                  <a:spcPct val="8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Office 365 Network</a:t>
              </a:r>
            </a:p>
            <a:p>
              <a:pPr defTabSz="914005">
                <a:lnSpc>
                  <a:spcPct val="80000"/>
                </a:lnSpc>
                <a:spcBef>
                  <a:spcPts val="587"/>
                </a:spcBef>
                <a:spcAft>
                  <a:spcPts val="587"/>
                </a:spcAft>
                <a:defRPr/>
              </a:pPr>
              <a:r>
                <a:rPr lang="en-US" sz="1799" dirty="0">
                  <a:solidFill>
                    <a:srgbClr val="404040"/>
                  </a:solidFill>
                  <a:latin typeface="Segoe UI"/>
                  <a:hlinkClick r:id="rId2"/>
                </a:rPr>
                <a:t>https://www.yammer.com/itpronetwork</a:t>
              </a:r>
              <a:r>
                <a:rPr lang="en-US" sz="1799" dirty="0">
                  <a:solidFill>
                    <a:srgbClr val="404040"/>
                  </a:solidFill>
                  <a:latin typeface="Segoe UI"/>
                </a:rPr>
                <a:t> </a:t>
              </a:r>
            </a:p>
          </p:txBody>
        </p:sp>
        <p:sp>
          <p:nvSpPr>
            <p:cNvPr id="13"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06" tIns="44802" rIns="89606" bIns="44802" numCol="1" anchor="t" anchorCtr="0" compatLnSpc="1">
              <a:prstTxWarp prst="textNoShape">
                <a:avLst/>
              </a:prstTxWarp>
            </a:bodyPr>
            <a:lstStyle/>
            <a:p>
              <a:pPr defTabSz="932319">
                <a:defRPr/>
              </a:pPr>
              <a:endParaRPr lang="en-US" sz="1764" kern="0" dirty="0">
                <a:solidFill>
                  <a:srgbClr val="505050"/>
                </a:solidFill>
                <a:latin typeface="Segoe UI"/>
              </a:endParaRPr>
            </a:p>
          </p:txBody>
        </p:sp>
      </p:grpSp>
      <p:grpSp>
        <p:nvGrpSpPr>
          <p:cNvPr id="14" name="Group 13"/>
          <p:cNvGrpSpPr/>
          <p:nvPr userDrawn="1"/>
        </p:nvGrpSpPr>
        <p:grpSpPr>
          <a:xfrm>
            <a:off x="8205829" y="1218557"/>
            <a:ext cx="3782426" cy="3620806"/>
            <a:chOff x="8206628" y="1217640"/>
            <a:chExt cx="3783948" cy="3622263"/>
          </a:xfrm>
        </p:grpSpPr>
        <p:grpSp>
          <p:nvGrpSpPr>
            <p:cNvPr id="15" name="Group 14"/>
            <p:cNvGrpSpPr/>
            <p:nvPr/>
          </p:nvGrpSpPr>
          <p:grpSpPr>
            <a:xfrm>
              <a:off x="10137980" y="1225066"/>
              <a:ext cx="1836984" cy="3614837"/>
              <a:chOff x="10137980" y="1225066"/>
              <a:chExt cx="1836984" cy="3614837"/>
            </a:xfrm>
          </p:grpSpPr>
          <p:sp>
            <p:nvSpPr>
              <p:cNvPr id="20"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1"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nvGrpSpPr>
            <p:cNvPr id="16" name="Group 15"/>
            <p:cNvGrpSpPr/>
            <p:nvPr/>
          </p:nvGrpSpPr>
          <p:grpSpPr>
            <a:xfrm>
              <a:off x="8206628" y="1217640"/>
              <a:ext cx="3783948" cy="1856191"/>
              <a:chOff x="8206628" y="1217640"/>
              <a:chExt cx="3783948" cy="1856191"/>
            </a:xfrm>
          </p:grpSpPr>
          <p:sp>
            <p:nvSpPr>
              <p:cNvPr id="17"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 name="Rectangle 103"/>
              <p:cNvSpPr/>
              <p:nvPr/>
            </p:nvSpPr>
            <p:spPr>
              <a:xfrm>
                <a:off x="8232083" y="2234890"/>
                <a:ext cx="3633944" cy="363592"/>
              </a:xfrm>
              <a:prstGeom prst="rect">
                <a:avLst/>
              </a:prstGeom>
            </p:spPr>
            <p:txBody>
              <a:bodyPr wrap="square" lIns="0" rIns="0" bIns="89606" anchor="b" anchorCtr="0">
                <a:spAutoFit/>
              </a:bodyPr>
              <a:lstStyle/>
              <a:p>
                <a:pPr algn="ctr" defTabSz="914005">
                  <a:lnSpc>
                    <a:spcPct val="80000"/>
                  </a:lnSpc>
                  <a:spcBef>
                    <a:spcPts val="587"/>
                  </a:spcBef>
                  <a:spcAft>
                    <a:spcPts val="587"/>
                  </a:spcAft>
                  <a:defRPr/>
                </a:pPr>
                <a:r>
                  <a:rPr lang="en-US" sz="1799" dirty="0">
                    <a:solidFill>
                      <a:srgbClr val="404040"/>
                    </a:solidFill>
                    <a:latin typeface="Segoe UI"/>
                    <a:hlinkClick r:id="rId3"/>
                  </a:rPr>
                  <a:t>@</a:t>
                </a:r>
                <a:r>
                  <a:rPr lang="en-US" sz="1799" dirty="0" err="1">
                    <a:solidFill>
                      <a:srgbClr val="404040"/>
                    </a:solidFill>
                    <a:latin typeface="Segoe UI"/>
                    <a:hlinkClick r:id="rId3"/>
                  </a:rPr>
                  <a:t>OfficeDev</a:t>
                </a:r>
                <a:r>
                  <a:rPr lang="en-US" sz="1799" dirty="0">
                    <a:solidFill>
                      <a:srgbClr val="404040"/>
                    </a:solidFill>
                    <a:latin typeface="Segoe UI"/>
                  </a:rPr>
                  <a:t> </a:t>
                </a:r>
              </a:p>
            </p:txBody>
          </p:sp>
          <p:sp>
            <p:nvSpPr>
              <p:cNvPr id="19" name="Rectangle 104"/>
              <p:cNvSpPr/>
              <p:nvPr/>
            </p:nvSpPr>
            <p:spPr>
              <a:xfrm>
                <a:off x="8247644" y="1490659"/>
                <a:ext cx="3644837" cy="863080"/>
              </a:xfrm>
              <a:prstGeom prst="rect">
                <a:avLst/>
              </a:prstGeom>
            </p:spPr>
            <p:txBody>
              <a:bodyPr wrap="square" lIns="179213" tIns="143370" rIns="179213" bIns="89606">
                <a:spAutoFit/>
              </a:bodyPr>
              <a:lstStyle/>
              <a:p>
                <a:pPr algn="ctr" defTabSz="914005">
                  <a:spcBef>
                    <a:spcPts val="587"/>
                  </a:spcBef>
                  <a:spcAft>
                    <a:spcPts val="587"/>
                  </a:spcAft>
                  <a:defRPr/>
                </a:pPr>
                <a:r>
                  <a:rPr lang="en-US" sz="3998" b="1" dirty="0">
                    <a:gradFill>
                      <a:gsLst>
                        <a:gs pos="0">
                          <a:srgbClr val="FFFFFF"/>
                        </a:gs>
                        <a:gs pos="100000">
                          <a:srgbClr val="FFFFFF"/>
                        </a:gs>
                      </a:gsLst>
                      <a:lin ang="5400000" scaled="0"/>
                    </a:gradFill>
                    <a:latin typeface="Segoe UI Light"/>
                  </a:rPr>
                  <a:t>Twitter</a:t>
                </a:r>
              </a:p>
            </p:txBody>
          </p:sp>
        </p:grpSp>
      </p:grpSp>
      <p:grpSp>
        <p:nvGrpSpPr>
          <p:cNvPr id="22" name="Group 21"/>
          <p:cNvGrpSpPr/>
          <p:nvPr userDrawn="1"/>
        </p:nvGrpSpPr>
        <p:grpSpPr>
          <a:xfrm>
            <a:off x="8221381" y="3155932"/>
            <a:ext cx="1835475" cy="1683431"/>
            <a:chOff x="8272463" y="3235325"/>
            <a:chExt cx="1761331" cy="1615428"/>
          </a:xfrm>
        </p:grpSpPr>
        <p:sp>
          <p:nvSpPr>
            <p:cNvPr id="23"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24" name="Group 23"/>
            <p:cNvGrpSpPr/>
            <p:nvPr/>
          </p:nvGrpSpPr>
          <p:grpSpPr>
            <a:xfrm>
              <a:off x="8385175" y="3462338"/>
              <a:ext cx="1535113" cy="1117599"/>
              <a:chOff x="8385175" y="3462338"/>
              <a:chExt cx="1535113" cy="1117599"/>
            </a:xfrm>
          </p:grpSpPr>
          <p:sp>
            <p:nvSpPr>
              <p:cNvPr id="25"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6"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7"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8"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9"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0"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1"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2"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3"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6"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0"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4" name="Picture 43"/>
              <p:cNvPicPr>
                <a:picLocks noChangeAspect="1"/>
              </p:cNvPicPr>
              <p:nvPr/>
            </p:nvPicPr>
            <p:blipFill>
              <a:blip r:embed="rId4"/>
              <a:stretch>
                <a:fillRect/>
              </a:stretch>
            </p:blipFill>
            <p:spPr>
              <a:xfrm>
                <a:off x="8749942" y="3693929"/>
                <a:ext cx="307105" cy="443035"/>
              </a:xfrm>
              <a:prstGeom prst="rect">
                <a:avLst/>
              </a:prstGeom>
            </p:spPr>
          </p:pic>
          <p:grpSp>
            <p:nvGrpSpPr>
              <p:cNvPr id="45" name="Group 44"/>
              <p:cNvGrpSpPr/>
              <p:nvPr/>
            </p:nvGrpSpPr>
            <p:grpSpPr>
              <a:xfrm rot="5400000">
                <a:off x="9166188" y="3758283"/>
                <a:ext cx="306387" cy="444499"/>
                <a:chOff x="6878638" y="-701675"/>
                <a:chExt cx="306387" cy="444499"/>
              </a:xfrm>
            </p:grpSpPr>
            <p:sp>
              <p:nvSpPr>
                <p:cNvPr id="46"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5"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6"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7"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8"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9"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0"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1"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2"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3"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4"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5"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6"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7"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8"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9"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0"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1"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2"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3"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4"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5"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6"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7"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8"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9"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0"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1"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2"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3"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4"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5"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6"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7"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grpSp>
        <p:nvGrpSpPr>
          <p:cNvPr id="88" name="Group 87"/>
          <p:cNvGrpSpPr/>
          <p:nvPr userDrawn="1"/>
        </p:nvGrpSpPr>
        <p:grpSpPr>
          <a:xfrm>
            <a:off x="4423075" y="4916478"/>
            <a:ext cx="1777011" cy="1604991"/>
            <a:chOff x="4362450" y="4945063"/>
            <a:chExt cx="1738312" cy="1570037"/>
          </a:xfrm>
        </p:grpSpPr>
        <p:sp>
          <p:nvSpPr>
            <p:cNvPr id="89"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90" name="Picture 89"/>
            <p:cNvPicPr>
              <a:picLocks noChangeAspect="1"/>
            </p:cNvPicPr>
            <p:nvPr/>
          </p:nvPicPr>
          <p:blipFill>
            <a:blip r:embed="rId5"/>
            <a:stretch>
              <a:fillRect/>
            </a:stretch>
          </p:blipFill>
          <p:spPr>
            <a:xfrm>
              <a:off x="4411773" y="5203812"/>
              <a:ext cx="1639667" cy="1052538"/>
            </a:xfrm>
            <a:prstGeom prst="rect">
              <a:avLst/>
            </a:prstGeom>
          </p:spPr>
        </p:pic>
      </p:grpSp>
      <p:grpSp>
        <p:nvGrpSpPr>
          <p:cNvPr id="91" name="Group 90"/>
          <p:cNvGrpSpPr/>
          <p:nvPr userDrawn="1"/>
        </p:nvGrpSpPr>
        <p:grpSpPr>
          <a:xfrm>
            <a:off x="6055136" y="1212184"/>
            <a:ext cx="2072415" cy="1863601"/>
            <a:chOff x="6312693" y="1447156"/>
            <a:chExt cx="1766094" cy="1588144"/>
          </a:xfrm>
        </p:grpSpPr>
        <p:sp>
          <p:nvSpPr>
            <p:cNvPr id="92"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93" name="Group 92"/>
            <p:cNvGrpSpPr/>
            <p:nvPr/>
          </p:nvGrpSpPr>
          <p:grpSpPr>
            <a:xfrm>
              <a:off x="6318250" y="1458913"/>
              <a:ext cx="1733550" cy="1576387"/>
              <a:chOff x="6318250" y="1458913"/>
              <a:chExt cx="1733550" cy="1576387"/>
            </a:xfrm>
          </p:grpSpPr>
          <p:sp>
            <p:nvSpPr>
              <p:cNvPr id="9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5"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6"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7"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8"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9"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0"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1"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2"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3"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4"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5"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6"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7"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8"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9"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0"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1"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2"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3"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4"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5"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6"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7"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8"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9"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0"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1"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2"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3"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4"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5"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6"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7"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8"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9"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0"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1"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2"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3"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4"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5"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6" name="Rectangle 461"/>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37" name="Rectangle 462"/>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38" name="Rectangle 463"/>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39" name="Rectangle 464"/>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40" name="Rectangle 465"/>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41"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2"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3"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4"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5"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6"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7"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8"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9"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0"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1"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2"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3"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4"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5"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6"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7"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8"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9"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0"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1"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2"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3"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4"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5"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6"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7"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8"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9"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0"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1"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2"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3"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4" name="Rectangle 499"/>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75" name="Rectangle 500"/>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6" name="Rectangle 501"/>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77" name="Rectangle 502"/>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78" name="Rectangle 503"/>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9"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0"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1"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2"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3"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nvGrpSpPr>
          <p:cNvPr id="184" name="Group 183"/>
          <p:cNvGrpSpPr/>
          <p:nvPr userDrawn="1"/>
        </p:nvGrpSpPr>
        <p:grpSpPr>
          <a:xfrm>
            <a:off x="449017" y="3155933"/>
            <a:ext cx="3893183" cy="3355959"/>
            <a:chOff x="446695" y="3155795"/>
            <a:chExt cx="3894750" cy="3357310"/>
          </a:xfrm>
        </p:grpSpPr>
        <p:grpSp>
          <p:nvGrpSpPr>
            <p:cNvPr id="185" name="Group 184"/>
            <p:cNvGrpSpPr/>
            <p:nvPr/>
          </p:nvGrpSpPr>
          <p:grpSpPr>
            <a:xfrm>
              <a:off x="446695" y="3155795"/>
              <a:ext cx="1862135" cy="3357310"/>
              <a:chOff x="446695" y="3155795"/>
              <a:chExt cx="1862135" cy="3357310"/>
            </a:xfrm>
          </p:grpSpPr>
          <p:sp>
            <p:nvSpPr>
              <p:cNvPr id="187"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88" name="Group 120"/>
              <p:cNvGrpSpPr/>
              <p:nvPr/>
            </p:nvGrpSpPr>
            <p:grpSpPr>
              <a:xfrm>
                <a:off x="882393" y="3526501"/>
                <a:ext cx="1006676" cy="1102030"/>
                <a:chOff x="4924425" y="-1920875"/>
                <a:chExt cx="1173163" cy="1284287"/>
              </a:xfrm>
              <a:solidFill>
                <a:schemeClr val="bg1"/>
              </a:solidFill>
            </p:grpSpPr>
            <p:sp>
              <p:nvSpPr>
                <p:cNvPr id="189"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0"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1"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2"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3"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4"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sp>
          <p:nvSpPr>
            <p:cNvPr id="186"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9606" tIns="44802" rIns="89606" bIns="44802" numCol="1" anchor="ctr" anchorCtr="0" compatLnSpc="1">
              <a:prstTxWarp prst="textNoShape">
                <a:avLst/>
              </a:prstTxWarp>
            </a:bodyPr>
            <a:lstStyle/>
            <a:p>
              <a:pPr algn="ctr" defTabSz="914005">
                <a:defRPr/>
              </a:pPr>
              <a:r>
                <a:rPr lang="en-US" sz="3998" b="1" dirty="0">
                  <a:gradFill>
                    <a:gsLst>
                      <a:gs pos="0">
                        <a:srgbClr val="FFFFFF"/>
                      </a:gs>
                      <a:gs pos="100000">
                        <a:srgbClr val="FFFFFF"/>
                      </a:gs>
                    </a:gsLst>
                    <a:lin ang="5400000" scaled="0"/>
                  </a:gradFill>
                  <a:latin typeface="Segoe UI Light"/>
                </a:rPr>
                <a:t>Podcasts</a:t>
              </a:r>
              <a:br>
                <a:rPr lang="en-US" sz="1764" dirty="0">
                  <a:solidFill>
                    <a:srgbClr val="404040"/>
                  </a:solidFill>
                  <a:latin typeface="Segoe UI"/>
                </a:rPr>
              </a:br>
              <a:r>
                <a:rPr lang="en-US" sz="1799" spc="-50" dirty="0">
                  <a:solidFill>
                    <a:srgbClr val="404040"/>
                  </a:solidFill>
                  <a:latin typeface="Segoe UI"/>
                  <a:hlinkClick r:id="rId6"/>
                </a:rPr>
                <a:t>http://</a:t>
              </a:r>
              <a:r>
                <a:rPr lang="en-US" sz="1799" dirty="0">
                  <a:solidFill>
                    <a:srgbClr val="404040"/>
                  </a:solidFill>
                  <a:latin typeface="Segoe UI"/>
                  <a:hlinkClick r:id="rId6"/>
                </a:rPr>
                <a:t>dev.office.com/podcasts</a:t>
              </a:r>
              <a:r>
                <a:rPr lang="en-US" sz="1799" spc="-50" dirty="0">
                  <a:solidFill>
                    <a:srgbClr val="404040"/>
                  </a:solidFill>
                  <a:latin typeface="Segoe UI"/>
                </a:rPr>
                <a:t> </a:t>
              </a:r>
            </a:p>
            <a:p>
              <a:pPr algn="ctr" defTabSz="914005">
                <a:defRPr/>
              </a:pPr>
              <a:endParaRPr lang="en-US" sz="1764" dirty="0">
                <a:solidFill>
                  <a:srgbClr val="404040"/>
                </a:solidFill>
                <a:latin typeface="Segoe UI"/>
              </a:endParaRPr>
            </a:p>
          </p:txBody>
        </p:sp>
      </p:grpSp>
      <p:grpSp>
        <p:nvGrpSpPr>
          <p:cNvPr id="195" name="Group 194"/>
          <p:cNvGrpSpPr/>
          <p:nvPr userDrawn="1"/>
        </p:nvGrpSpPr>
        <p:grpSpPr>
          <a:xfrm>
            <a:off x="10132721" y="4916033"/>
            <a:ext cx="1844238" cy="1597854"/>
            <a:chOff x="10134295" y="4916603"/>
            <a:chExt cx="1844980" cy="1598497"/>
          </a:xfrm>
        </p:grpSpPr>
        <p:sp>
          <p:nvSpPr>
            <p:cNvPr id="196"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defRPr/>
              </a:pPr>
              <a:r>
                <a:rPr lang="en-US" sz="1799" b="1" dirty="0" err="1">
                  <a:gradFill>
                    <a:gsLst>
                      <a:gs pos="0">
                        <a:srgbClr val="FFFFFF"/>
                      </a:gs>
                      <a:gs pos="100000">
                        <a:srgbClr val="FFFFFF"/>
                      </a:gs>
                    </a:gsLst>
                    <a:lin ang="5400000" scaled="0"/>
                  </a:gradFill>
                  <a:latin typeface="Segoe UI Light"/>
                </a:rPr>
                <a:t>UserVoice</a:t>
              </a: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r>
                <a:rPr lang="en-US" sz="1199" dirty="0">
                  <a:solidFill>
                    <a:srgbClr val="404040"/>
                  </a:solidFill>
                  <a:latin typeface="Segoe UI"/>
                  <a:hlinkClick r:id="rId7"/>
                </a:rPr>
                <a:t>http://officespdev.uservoice.com/</a:t>
              </a:r>
              <a:r>
                <a:rPr lang="en-US" sz="1199" dirty="0">
                  <a:solidFill>
                    <a:srgbClr val="404040"/>
                  </a:solidFill>
                  <a:latin typeface="Segoe UI"/>
                </a:rPr>
                <a:t> </a:t>
              </a:r>
            </a:p>
            <a:p>
              <a:pPr defTabSz="914005">
                <a:defRPr/>
              </a:pPr>
              <a:endParaRPr lang="en-US" sz="1799" b="1" dirty="0">
                <a:gradFill>
                  <a:gsLst>
                    <a:gs pos="0">
                      <a:srgbClr val="FFFFFF"/>
                    </a:gs>
                    <a:gs pos="100000">
                      <a:srgbClr val="FFFFFF"/>
                    </a:gs>
                  </a:gsLst>
                  <a:lin ang="5400000" scaled="0"/>
                </a:gradFill>
                <a:latin typeface="Segoe UI Light"/>
              </a:endParaRPr>
            </a:p>
          </p:txBody>
        </p:sp>
        <p:sp>
          <p:nvSpPr>
            <p:cNvPr id="197"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32319">
                <a:defRPr/>
              </a:pPr>
              <a:endParaRPr lang="en-US" sz="1599">
                <a:solidFill>
                  <a:srgbClr val="000000"/>
                </a:solidFill>
                <a:latin typeface="Segoe UI"/>
              </a:endParaRPr>
            </a:p>
          </p:txBody>
        </p:sp>
      </p:grpSp>
      <p:grpSp>
        <p:nvGrpSpPr>
          <p:cNvPr id="198" name="Group 197"/>
          <p:cNvGrpSpPr/>
          <p:nvPr userDrawn="1"/>
        </p:nvGrpSpPr>
        <p:grpSpPr>
          <a:xfrm>
            <a:off x="2399409" y="3155336"/>
            <a:ext cx="1942791" cy="1681580"/>
            <a:chOff x="2397872" y="3155198"/>
            <a:chExt cx="1943573" cy="1682257"/>
          </a:xfrm>
        </p:grpSpPr>
        <p:sp>
          <p:nvSpPr>
            <p:cNvPr id="199" name="Rectangle 266"/>
            <p:cNvSpPr>
              <a:spLocks noChangeArrowheads="1"/>
            </p:cNvSpPr>
            <p:nvPr/>
          </p:nvSpPr>
          <p:spPr bwMode="auto">
            <a:xfrm>
              <a:off x="2397872" y="3155198"/>
              <a:ext cx="1943573" cy="1682257"/>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lnSpc>
                  <a:spcPct val="95000"/>
                </a:lnSpc>
                <a:defRPr/>
              </a:pPr>
              <a:r>
                <a:rPr lang="en-US" sz="1764" dirty="0">
                  <a:gradFill>
                    <a:gsLst>
                      <a:gs pos="0">
                        <a:srgbClr val="505050"/>
                      </a:gs>
                      <a:gs pos="100000">
                        <a:srgbClr val="505050"/>
                      </a:gs>
                    </a:gsLst>
                    <a:lin ang="5400000" scaled="0"/>
                  </a:gradFill>
                  <a:latin typeface="Segoe UI"/>
                </a:rPr>
                <a:t>Stack overflow</a:t>
              </a: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r>
                <a:rPr lang="en-US" sz="1764" dirty="0">
                  <a:gradFill>
                    <a:gsLst>
                      <a:gs pos="0">
                        <a:srgbClr val="505050"/>
                      </a:gs>
                      <a:gs pos="100000">
                        <a:srgbClr val="505050"/>
                      </a:gs>
                    </a:gsLst>
                    <a:lin ang="5400000" scaled="0"/>
                  </a:gradFill>
                  <a:latin typeface="Segoe UI"/>
                </a:rPr>
                <a:t>[</a:t>
              </a:r>
              <a:r>
                <a:rPr lang="en-US" sz="1764" dirty="0" err="1">
                  <a:gradFill>
                    <a:gsLst>
                      <a:gs pos="0">
                        <a:srgbClr val="505050"/>
                      </a:gs>
                      <a:gs pos="100000">
                        <a:srgbClr val="505050"/>
                      </a:gs>
                    </a:gsLst>
                    <a:lin ang="5400000" scaled="0"/>
                  </a:gradFill>
                  <a:latin typeface="Segoe UI"/>
                </a:rPr>
                <a:t>ms</a:t>
              </a:r>
              <a:r>
                <a:rPr lang="en-US" sz="1764" dirty="0">
                  <a:gradFill>
                    <a:gsLst>
                      <a:gs pos="0">
                        <a:srgbClr val="505050"/>
                      </a:gs>
                      <a:gs pos="100000">
                        <a:srgbClr val="505050"/>
                      </a:gs>
                    </a:gsLst>
                    <a:lin ang="5400000" scaled="0"/>
                  </a:gradFill>
                  <a:latin typeface="Segoe UI"/>
                </a:rPr>
                <a:t>-office]</a:t>
              </a:r>
            </a:p>
          </p:txBody>
        </p:sp>
        <p:sp>
          <p:nvSpPr>
            <p:cNvPr id="200"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37" rIns="82272" bIns="41137" numCol="1" anchor="t" anchorCtr="0" compatLnSpc="1">
              <a:prstTxWarp prst="textNoShape">
                <a:avLst/>
              </a:prstTxWarp>
            </a:bodyPr>
            <a:lstStyle/>
            <a:p>
              <a:pPr algn="ctr" defTabSz="914001">
                <a:defRPr/>
              </a:pPr>
              <a:endParaRPr lang="en-US" sz="1599">
                <a:gradFill>
                  <a:gsLst>
                    <a:gs pos="0">
                      <a:srgbClr val="FFFFFF"/>
                    </a:gs>
                    <a:gs pos="100000">
                      <a:srgbClr val="FFFFFF"/>
                    </a:gs>
                  </a:gsLst>
                  <a:lin ang="5400000" scaled="0"/>
                </a:gradFill>
                <a:latin typeface="Segoe UI"/>
              </a:endParaRPr>
            </a:p>
          </p:txBody>
        </p:sp>
      </p:grpSp>
      <p:grpSp>
        <p:nvGrpSpPr>
          <p:cNvPr id="201" name="Group 200"/>
          <p:cNvGrpSpPr/>
          <p:nvPr userDrawn="1"/>
        </p:nvGrpSpPr>
        <p:grpSpPr>
          <a:xfrm>
            <a:off x="4426635" y="3160646"/>
            <a:ext cx="3702219" cy="1678717"/>
            <a:chOff x="4425913" y="3160511"/>
            <a:chExt cx="3703709" cy="1679392"/>
          </a:xfrm>
        </p:grpSpPr>
        <p:sp>
          <p:nvSpPr>
            <p:cNvPr id="202"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914005">
                <a:lnSpc>
                  <a:spcPct val="9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Channel 9 </a:t>
              </a:r>
              <a:br>
                <a:rPr lang="en-US" sz="3998" b="1" dirty="0">
                  <a:gradFill>
                    <a:gsLst>
                      <a:gs pos="0">
                        <a:srgbClr val="FFFFFF"/>
                      </a:gs>
                      <a:gs pos="100000">
                        <a:srgbClr val="FFFFFF"/>
                      </a:gs>
                    </a:gsLst>
                    <a:lin ang="5400000" scaled="0"/>
                  </a:gradFill>
                  <a:latin typeface="Segoe UI Light"/>
                </a:rPr>
              </a:br>
              <a:r>
                <a:rPr lang="en-US" sz="3998" b="1" dirty="0">
                  <a:gradFill>
                    <a:gsLst>
                      <a:gs pos="0">
                        <a:srgbClr val="FFFFFF"/>
                      </a:gs>
                      <a:gs pos="100000">
                        <a:srgbClr val="FFFFFF"/>
                      </a:gs>
                    </a:gsLst>
                    <a:lin ang="5400000" scaled="0"/>
                  </a:gradFill>
                  <a:latin typeface="Segoe UI Light"/>
                </a:rPr>
                <a:t>Dev Show</a:t>
              </a:r>
            </a:p>
            <a:p>
              <a:pPr defTabSz="914005">
                <a:lnSpc>
                  <a:spcPct val="90000"/>
                </a:lnSpc>
                <a:spcBef>
                  <a:spcPts val="587"/>
                </a:spcBef>
                <a:spcAft>
                  <a:spcPts val="587"/>
                </a:spcAft>
                <a:defRPr/>
              </a:pPr>
              <a:r>
                <a:rPr lang="en-US" sz="1399" dirty="0">
                  <a:solidFill>
                    <a:srgbClr val="FFFFFF"/>
                  </a:solidFill>
                  <a:latin typeface="Segoe UI"/>
                  <a:hlinkClick r:id="rId8"/>
                </a:rPr>
                <a:t>http://aka.ms/O365DevShow</a:t>
              </a:r>
              <a:r>
                <a:rPr lang="en-US" sz="1399" dirty="0">
                  <a:solidFill>
                    <a:srgbClr val="FFFFFF"/>
                  </a:solidFill>
                  <a:latin typeface="Segoe UI"/>
                </a:rPr>
                <a:t> </a:t>
              </a:r>
            </a:p>
          </p:txBody>
        </p:sp>
        <p:pic>
          <p:nvPicPr>
            <p:cNvPr id="203" name="Picture 202"/>
            <p:cNvPicPr>
              <a:picLocks noChangeAspect="1"/>
            </p:cNvPicPr>
            <p:nvPr/>
          </p:nvPicPr>
          <p:blipFill rotWithShape="1">
            <a:blip r:embed="rId9"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204" name="Group 203"/>
          <p:cNvGrpSpPr/>
          <p:nvPr userDrawn="1"/>
        </p:nvGrpSpPr>
        <p:grpSpPr>
          <a:xfrm>
            <a:off x="6275951" y="4916033"/>
            <a:ext cx="3780906" cy="1597853"/>
            <a:chOff x="6275951" y="4916033"/>
            <a:chExt cx="3780906" cy="1597853"/>
          </a:xfrm>
        </p:grpSpPr>
        <p:sp>
          <p:nvSpPr>
            <p:cNvPr id="205" name="Rectangle 153"/>
            <p:cNvSpPr>
              <a:spLocks noChangeArrowheads="1"/>
            </p:cNvSpPr>
            <p:nvPr/>
          </p:nvSpPr>
          <p:spPr bwMode="auto">
            <a:xfrm>
              <a:off x="6275951" y="4916033"/>
              <a:ext cx="3780906" cy="1597853"/>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defRPr/>
              </a:pPr>
              <a:r>
                <a:rPr lang="en-US" sz="3198" b="1" dirty="0">
                  <a:gradFill>
                    <a:gsLst>
                      <a:gs pos="0">
                        <a:srgbClr val="505050"/>
                      </a:gs>
                      <a:gs pos="100000">
                        <a:srgbClr val="505050"/>
                      </a:gs>
                    </a:gsLst>
                    <a:lin ang="5400000" scaled="0"/>
                  </a:gradFill>
                  <a:latin typeface="Segoe UI Light"/>
                </a:rPr>
                <a:t>Snack Demos</a:t>
              </a:r>
            </a:p>
            <a:p>
              <a:pPr defTabSz="914005">
                <a:defRPr/>
              </a:pPr>
              <a:endParaRPr lang="en-US" sz="3198" b="1" dirty="0">
                <a:gradFill>
                  <a:gsLst>
                    <a:gs pos="0">
                      <a:srgbClr val="505050"/>
                    </a:gs>
                    <a:gs pos="100000">
                      <a:srgbClr val="505050"/>
                    </a:gs>
                  </a:gsLst>
                  <a:lin ang="5400000" scaled="0"/>
                </a:gradFill>
                <a:latin typeface="Segoe UI Light"/>
              </a:endParaRPr>
            </a:p>
            <a:p>
              <a:pPr defTabSz="914005">
                <a:defRPr/>
              </a:pPr>
              <a:endParaRPr lang="en-US" sz="1599" u="sng" dirty="0">
                <a:gradFill>
                  <a:gsLst>
                    <a:gs pos="0">
                      <a:srgbClr val="505050"/>
                    </a:gs>
                    <a:gs pos="100000">
                      <a:srgbClr val="505050"/>
                    </a:gs>
                  </a:gsLst>
                  <a:lin ang="5400000" scaled="0"/>
                </a:gradFill>
                <a:latin typeface="Segoe UI"/>
              </a:endParaRPr>
            </a:p>
            <a:p>
              <a:pPr defTabSz="914005">
                <a:defRPr/>
              </a:pPr>
              <a:r>
                <a:rPr lang="en-US" sz="1599" u="sng" dirty="0">
                  <a:gradFill>
                    <a:gsLst>
                      <a:gs pos="0">
                        <a:srgbClr val="505050"/>
                      </a:gs>
                      <a:gs pos="100000">
                        <a:srgbClr val="505050"/>
                      </a:gs>
                    </a:gsLst>
                    <a:lin ang="5400000" scaled="0"/>
                  </a:gradFill>
                  <a:latin typeface="Segoe UI"/>
                </a:rPr>
                <a:t>http://aka.ms/o365DevSnackDemos </a:t>
              </a:r>
            </a:p>
          </p:txBody>
        </p:sp>
        <p:pic>
          <p:nvPicPr>
            <p:cNvPr id="206" name="Picture 205"/>
            <p:cNvPicPr>
              <a:picLocks noChangeAspect="1"/>
            </p:cNvPicPr>
            <p:nvPr/>
          </p:nvPicPr>
          <p:blipFill rotWithShape="1">
            <a:blip r:embed="rId10">
              <a:extLst>
                <a:ext uri="{28A0092B-C50C-407E-A947-70E740481C1C}">
                  <a14:useLocalDpi xmlns:a14="http://schemas.microsoft.com/office/drawing/2010/main" val="0"/>
                </a:ext>
              </a:extLst>
            </a:blip>
            <a:srcRect l="7293" t="22006" r="6690" b="17389"/>
            <a:stretch/>
          </p:blipFill>
          <p:spPr>
            <a:xfrm>
              <a:off x="7426104" y="5489581"/>
              <a:ext cx="1480601" cy="624925"/>
            </a:xfrm>
            <a:prstGeom prst="rect">
              <a:avLst/>
            </a:prstGeom>
          </p:spPr>
        </p:pic>
      </p:grpSp>
      <p:sp>
        <p:nvSpPr>
          <p:cNvPr id="207" name="Title 2"/>
          <p:cNvSpPr>
            <a:spLocks noGrp="1"/>
          </p:cNvSpPr>
          <p:nvPr>
            <p:ph type="title" idx="4294967295"/>
          </p:nvPr>
        </p:nvSpPr>
        <p:spPr>
          <a:xfrm>
            <a:off x="273051" y="297195"/>
            <a:ext cx="11888787" cy="917575"/>
          </a:xfrm>
        </p:spPr>
        <p:txBody>
          <a:bodyPr/>
          <a:lstStyle/>
          <a:p>
            <a:r>
              <a:rPr lang="en-US" dirty="0"/>
              <a:t>Click to edit Master title style</a:t>
            </a:r>
          </a:p>
        </p:txBody>
      </p:sp>
    </p:spTree>
    <p:extLst>
      <p:ext uri="{BB962C8B-B14F-4D97-AF65-F5344CB8AC3E}">
        <p14:creationId xmlns:p14="http://schemas.microsoft.com/office/powerpoint/2010/main" val="161849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500"/>
                                        <p:tgtEl>
                                          <p:spTgt spid="20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750" fill="hold"/>
                                        <p:tgtEl>
                                          <p:spTgt spid="91"/>
                                        </p:tgtEl>
                                        <p:attrNameLst>
                                          <p:attrName>ppt_x</p:attrName>
                                        </p:attrNameLst>
                                      </p:cBhvr>
                                      <p:tavLst>
                                        <p:tav tm="0">
                                          <p:val>
                                            <p:strVal val="#ppt_x"/>
                                          </p:val>
                                        </p:tav>
                                        <p:tav tm="100000">
                                          <p:val>
                                            <p:strVal val="#ppt_x"/>
                                          </p:val>
                                        </p:tav>
                                      </p:tavLst>
                                    </p:anim>
                                    <p:anim calcmode="lin" valueType="num">
                                      <p:cBhvr additive="base">
                                        <p:cTn id="12" dur="750" fill="hold"/>
                                        <p:tgtEl>
                                          <p:spTgt spid="91"/>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750" fill="hold"/>
                                        <p:tgtEl>
                                          <p:spTgt spid="88"/>
                                        </p:tgtEl>
                                        <p:attrNameLst>
                                          <p:attrName>ppt_x</p:attrName>
                                        </p:attrNameLst>
                                      </p:cBhvr>
                                      <p:tavLst>
                                        <p:tav tm="0">
                                          <p:val>
                                            <p:strVal val="#ppt_x"/>
                                          </p:val>
                                        </p:tav>
                                        <p:tav tm="100000">
                                          <p:val>
                                            <p:strVal val="#ppt_x"/>
                                          </p:val>
                                        </p:tav>
                                      </p:tavLst>
                                    </p:anim>
                                    <p:anim calcmode="lin" valueType="num">
                                      <p:cBhvr additive="base">
                                        <p:cTn id="16" dur="750" fill="hold"/>
                                        <p:tgtEl>
                                          <p:spTgt spid="8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750" fill="hold"/>
                                        <p:tgtEl>
                                          <p:spTgt spid="22"/>
                                        </p:tgtEl>
                                        <p:attrNameLst>
                                          <p:attrName>ppt_x</p:attrName>
                                        </p:attrNameLst>
                                      </p:cBhvr>
                                      <p:tavLst>
                                        <p:tav tm="0">
                                          <p:val>
                                            <p:strVal val="1+#ppt_w/2"/>
                                          </p:val>
                                        </p:tav>
                                        <p:tav tm="100000">
                                          <p:val>
                                            <p:strVal val="#ppt_x"/>
                                          </p:val>
                                        </p:tav>
                                      </p:tavLst>
                                    </p:anim>
                                    <p:anim calcmode="lin" valueType="num">
                                      <p:cBhvr additive="base">
                                        <p:cTn id="20" dur="75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98"/>
                                        </p:tgtEl>
                                        <p:attrNameLst>
                                          <p:attrName>style.visibility</p:attrName>
                                        </p:attrNameLst>
                                      </p:cBhvr>
                                      <p:to>
                                        <p:strVal val="visible"/>
                                      </p:to>
                                    </p:set>
                                    <p:anim calcmode="lin" valueType="num">
                                      <p:cBhvr additive="base">
                                        <p:cTn id="23" dur="750" fill="hold"/>
                                        <p:tgtEl>
                                          <p:spTgt spid="198"/>
                                        </p:tgtEl>
                                        <p:attrNameLst>
                                          <p:attrName>ppt_x</p:attrName>
                                        </p:attrNameLst>
                                      </p:cBhvr>
                                      <p:tavLst>
                                        <p:tav tm="0">
                                          <p:val>
                                            <p:strVal val="0-#ppt_w/2"/>
                                          </p:val>
                                        </p:tav>
                                        <p:tav tm="100000">
                                          <p:val>
                                            <p:strVal val="#ppt_x"/>
                                          </p:val>
                                        </p:tav>
                                      </p:tavLst>
                                    </p:anim>
                                    <p:anim calcmode="lin" valueType="num">
                                      <p:cBhvr additive="base">
                                        <p:cTn id="24" dur="750" fill="hold"/>
                                        <p:tgtEl>
                                          <p:spTgt spid="19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95"/>
                                        </p:tgtEl>
                                        <p:attrNameLst>
                                          <p:attrName>style.visibility</p:attrName>
                                        </p:attrNameLst>
                                      </p:cBhvr>
                                      <p:to>
                                        <p:strVal val="visible"/>
                                      </p:to>
                                    </p:set>
                                    <p:anim calcmode="lin" valueType="num">
                                      <p:cBhvr additive="base">
                                        <p:cTn id="27" dur="750" fill="hold"/>
                                        <p:tgtEl>
                                          <p:spTgt spid="195"/>
                                        </p:tgtEl>
                                        <p:attrNameLst>
                                          <p:attrName>ppt_x</p:attrName>
                                        </p:attrNameLst>
                                      </p:cBhvr>
                                      <p:tavLst>
                                        <p:tav tm="0">
                                          <p:val>
                                            <p:strVal val="1+#ppt_w/2"/>
                                          </p:val>
                                        </p:tav>
                                        <p:tav tm="100000">
                                          <p:val>
                                            <p:strVal val="#ppt_x"/>
                                          </p:val>
                                        </p:tav>
                                      </p:tavLst>
                                    </p:anim>
                                    <p:anim calcmode="lin" valueType="num">
                                      <p:cBhvr additive="base">
                                        <p:cTn id="28" dur="750" fill="hold"/>
                                        <p:tgtEl>
                                          <p:spTgt spid="19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204"/>
                                        </p:tgtEl>
                                        <p:attrNameLst>
                                          <p:attrName>style.visibility</p:attrName>
                                        </p:attrNameLst>
                                      </p:cBhvr>
                                      <p:to>
                                        <p:strVal val="visible"/>
                                      </p:to>
                                    </p:set>
                                    <p:anim calcmode="lin" valueType="num">
                                      <p:cBhvr additive="base">
                                        <p:cTn id="31" dur="750" fill="hold"/>
                                        <p:tgtEl>
                                          <p:spTgt spid="204"/>
                                        </p:tgtEl>
                                        <p:attrNameLst>
                                          <p:attrName>ppt_x</p:attrName>
                                        </p:attrNameLst>
                                      </p:cBhvr>
                                      <p:tavLst>
                                        <p:tav tm="0">
                                          <p:val>
                                            <p:strVal val="#ppt_x"/>
                                          </p:val>
                                        </p:tav>
                                        <p:tav tm="100000">
                                          <p:val>
                                            <p:strVal val="#ppt_x"/>
                                          </p:val>
                                        </p:tav>
                                      </p:tavLst>
                                    </p:anim>
                                    <p:anim calcmode="lin" valueType="num">
                                      <p:cBhvr additive="base">
                                        <p:cTn id="32" dur="750" fill="hold"/>
                                        <p:tgtEl>
                                          <p:spTgt spid="204"/>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750" fill="hold"/>
                                        <p:tgtEl>
                                          <p:spTgt spid="11"/>
                                        </p:tgtEl>
                                        <p:attrNameLst>
                                          <p:attrName>ppt_x</p:attrName>
                                        </p:attrNameLst>
                                      </p:cBhvr>
                                      <p:tavLst>
                                        <p:tav tm="0">
                                          <p:val>
                                            <p:strVal val="0-#ppt_w/2"/>
                                          </p:val>
                                        </p:tav>
                                        <p:tav tm="100000">
                                          <p:val>
                                            <p:strVal val="#ppt_x"/>
                                          </p:val>
                                        </p:tav>
                                      </p:tavLst>
                                    </p:anim>
                                    <p:anim calcmode="lin" valueType="num">
                                      <p:cBhvr additive="base">
                                        <p:cTn id="36" dur="75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750" fill="hold"/>
                                        <p:tgtEl>
                                          <p:spTgt spid="184"/>
                                        </p:tgtEl>
                                        <p:attrNameLst>
                                          <p:attrName>ppt_x</p:attrName>
                                        </p:attrNameLst>
                                      </p:cBhvr>
                                      <p:tavLst>
                                        <p:tav tm="0">
                                          <p:val>
                                            <p:strVal val="0-#ppt_w/2"/>
                                          </p:val>
                                        </p:tav>
                                        <p:tav tm="100000">
                                          <p:val>
                                            <p:strVal val="#ppt_x"/>
                                          </p:val>
                                        </p:tav>
                                      </p:tavLst>
                                    </p:anim>
                                    <p:anim calcmode="lin" valueType="num">
                                      <p:cBhvr additive="base">
                                        <p:cTn id="40" dur="750" fill="hold"/>
                                        <p:tgtEl>
                                          <p:spTgt spid="184"/>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750" fill="hold"/>
                                        <p:tgtEl>
                                          <p:spTgt spid="14"/>
                                        </p:tgtEl>
                                        <p:attrNameLst>
                                          <p:attrName>ppt_x</p:attrName>
                                        </p:attrNameLst>
                                      </p:cBhvr>
                                      <p:tavLst>
                                        <p:tav tm="0">
                                          <p:val>
                                            <p:strVal val="1+#ppt_w/2"/>
                                          </p:val>
                                        </p:tav>
                                        <p:tav tm="100000">
                                          <p:val>
                                            <p:strVal val="#ppt_x"/>
                                          </p:val>
                                        </p:tav>
                                      </p:tavLst>
                                    </p:anim>
                                    <p:anim calcmode="lin" valueType="num">
                                      <p:cBhvr additive="base">
                                        <p:cTn id="44"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03713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27606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2784333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14907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person, indoor, young, wall&#10;&#10;Description generated with very high confidence">
            <a:extLst>
              <a:ext uri="{FF2B5EF4-FFF2-40B4-BE49-F238E27FC236}">
                <a16:creationId xmlns:a16="http://schemas.microsoft.com/office/drawing/2014/main" id="{0EB3D132-CEB7-434C-9670-9968A19EA903}"/>
              </a:ext>
            </a:extLst>
          </p:cNvPr>
          <p:cNvPicPr>
            <a:picLocks noChangeAspect="1"/>
          </p:cNvPicPr>
          <p:nvPr userDrawn="1"/>
        </p:nvPicPr>
        <p:blipFill>
          <a:blip r:embed="rId2"/>
          <a:stretch>
            <a:fillRect/>
          </a:stretch>
        </p:blipFill>
        <p:spPr>
          <a:xfrm flipH="1">
            <a:off x="1942064" y="0"/>
            <a:ext cx="10494411" cy="6994525"/>
          </a:xfrm>
          <a:prstGeom prst="rect">
            <a:avLst/>
          </a:prstGeom>
        </p:spPr>
      </p:pic>
      <p:sp>
        <p:nvSpPr>
          <p:cNvPr id="7" name="Rectangle 6">
            <a:extLst>
              <a:ext uri="{FF2B5EF4-FFF2-40B4-BE49-F238E27FC236}">
                <a16:creationId xmlns:a16="http://schemas.microsoft.com/office/drawing/2014/main" id="{74934ED9-56E2-4A47-81E4-82A94CE3FF56}"/>
              </a:ext>
            </a:extLst>
          </p:cNvPr>
          <p:cNvSpPr/>
          <p:nvPr userDrawn="1"/>
        </p:nvSpPr>
        <p:spPr bwMode="auto">
          <a:xfrm>
            <a:off x="0" y="0"/>
            <a:ext cx="6550090" cy="6993833"/>
          </a:xfrm>
          <a:prstGeom prst="rect">
            <a:avLst/>
          </a:prstGeom>
          <a:gradFill flip="none" rotWithShape="1">
            <a:gsLst>
              <a:gs pos="31000">
                <a:schemeClr val="tx1"/>
              </a:gs>
              <a:gs pos="68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472316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63025646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 name="Footer Placeholder 4"/>
          <p:cNvSpPr>
            <a:spLocks noGrp="1"/>
          </p:cNvSpPr>
          <p:nvPr>
            <p:ph type="ftr" sz="quarter" idx="11"/>
          </p:nvPr>
        </p:nvSpPr>
        <p:spPr/>
        <p:txBody>
          <a:bodyPr/>
          <a:lstStyle/>
          <a:p>
            <a:pPr>
              <a:defRPr/>
            </a:pPr>
            <a:r>
              <a:rPr lang="en-US" sz="1400" dirty="0">
                <a:gradFill>
                  <a:gsLst>
                    <a:gs pos="8367">
                      <a:srgbClr val="000000"/>
                    </a:gs>
                    <a:gs pos="31000">
                      <a:srgbClr val="000000"/>
                    </a:gs>
                  </a:gsLst>
                  <a:lin ang="5400000" scaled="0"/>
                </a:gradFill>
              </a:rPr>
              <a:t>&lt;</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dirty="0">
                <a:gradFill>
                  <a:gsLst>
                    <a:gs pos="8367">
                      <a:srgbClr val="000000"/>
                    </a:gs>
                    <a:gs pos="31000">
                      <a:srgbClr val="000000"/>
                    </a:gs>
                  </a:gsLst>
                  <a:lin ang="5400000" scaled="0"/>
                </a:gradFill>
              </a:rPr>
              <a:t>&gt;&lt;Section title goes here&gt;</a:t>
            </a:r>
          </a:p>
          <a:p>
            <a:endParaRPr lang="en-US" dirty="0"/>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1672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154566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74476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189294841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88007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6" indent="0">
              <a:buNone/>
              <a:defRPr sz="2039">
                <a:gradFill>
                  <a:gsLst>
                    <a:gs pos="100000">
                      <a:schemeClr val="bg2"/>
                    </a:gs>
                    <a:gs pos="0">
                      <a:schemeClr val="bg2"/>
                    </a:gs>
                  </a:gsLst>
                  <a:lin ang="5400000" scaled="0"/>
                </a:gradFill>
              </a:defRPr>
            </a:lvl3pPr>
            <a:lvl4pPr marL="466120" indent="0">
              <a:buNone/>
              <a:defRPr sz="2039">
                <a:gradFill>
                  <a:gsLst>
                    <a:gs pos="100000">
                      <a:schemeClr val="bg2"/>
                    </a:gs>
                    <a:gs pos="0">
                      <a:schemeClr val="bg2"/>
                    </a:gs>
                  </a:gsLst>
                  <a:lin ang="5400000" scaled="0"/>
                </a:gradFill>
              </a:defRPr>
            </a:lvl4pPr>
            <a:lvl5pPr marL="707271" indent="0">
              <a:buNone/>
              <a:defRPr sz="203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201"/>
            <a:fld id="{727B4C2D-45E2-4621-8491-2995EB46A674}" type="slidenum">
              <a:rPr lang="en-US" smtClean="0">
                <a:gradFill>
                  <a:gsLst>
                    <a:gs pos="100000">
                      <a:srgbClr val="797A7D"/>
                    </a:gs>
                    <a:gs pos="0">
                      <a:srgbClr val="797A7D"/>
                    </a:gs>
                  </a:gsLst>
                  <a:lin ang="5400000" scaled="0"/>
                </a:gradFill>
              </a:rPr>
              <a:pPr defTabSz="9322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7566973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a:t>Click to edit master title style</a:t>
            </a:r>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6683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12301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2114653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2042086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403161732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Module or Section transition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4003019544"/>
      </p:ext>
    </p:extLst>
  </p:cSld>
  <p:clrMapOvr>
    <a:masterClrMapping/>
  </p:clrMapOvr>
  <p:transition>
    <p:fade/>
  </p:transition>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566869123"/>
      </p:ext>
    </p:extLst>
  </p:cSld>
  <p:clrMapOvr>
    <a:masterClrMapping/>
  </p:clrMapOvr>
  <p:transition>
    <p:fade/>
  </p:transition>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Module or Section transition style</a:t>
            </a:r>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4075779133"/>
      </p:ext>
    </p:extLst>
  </p:cSld>
  <p:clrMapOvr>
    <a:masterClrMapping/>
  </p:clrMapOvr>
  <p:transition>
    <p:fade/>
  </p:transition>
  <p:hf hd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a:t>Statement</a:t>
            </a:r>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a:t>Point 1</a:t>
            </a:r>
          </a:p>
          <a:p>
            <a:pPr lvl="0"/>
            <a:r>
              <a:rPr lang="en-US" dirty="0"/>
              <a:t>Point 2</a:t>
            </a:r>
          </a:p>
          <a:p>
            <a:pPr lvl="0"/>
            <a:r>
              <a:rPr lang="en-US" dirty="0"/>
              <a:t>Point 3</a:t>
            </a:r>
          </a:p>
          <a:p>
            <a:pPr lvl="0"/>
            <a:r>
              <a:rPr lang="en-US" dirty="0"/>
              <a:t>Point 4</a:t>
            </a:r>
          </a:p>
          <a:p>
            <a:pPr lvl="0"/>
            <a:r>
              <a:rPr lang="en-US" dirty="0"/>
              <a:t>Point 5</a:t>
            </a:r>
          </a:p>
          <a:p>
            <a:pPr lvl="0"/>
            <a:r>
              <a:rPr lang="en-US" dirty="0"/>
              <a:t>Point 6</a:t>
            </a:r>
          </a:p>
          <a:p>
            <a:pPr lvl="0"/>
            <a:r>
              <a:rPr lang="en-US" dirty="0"/>
              <a:t>Point 7</a:t>
            </a:r>
          </a:p>
          <a:p>
            <a:pPr lvl="0"/>
            <a:r>
              <a:rPr lang="en-US" dirty="0"/>
              <a:t>Point 8</a:t>
            </a:r>
          </a:p>
        </p:txBody>
      </p:sp>
    </p:spTree>
    <p:extLst>
      <p:ext uri="{BB962C8B-B14F-4D97-AF65-F5344CB8AC3E}">
        <p14:creationId xmlns:p14="http://schemas.microsoft.com/office/powerpoint/2010/main" val="264572339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a:latin typeface="Consolas" panose="020B0609020204030204" pitchFamily="49" charset="0"/>
                <a:cs typeface="Consolas" panose="020B0609020204030204" pitchFamily="49" charset="0"/>
              </a:rPr>
              <a:t>&lt;audio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controls&gt;&lt;/audio&gt;</a:t>
            </a:r>
          </a:p>
          <a:p>
            <a:r>
              <a:rPr lang="en-US" dirty="0">
                <a:latin typeface="Consolas" panose="020B0609020204030204" pitchFamily="49" charset="0"/>
                <a:cs typeface="Consolas" panose="020B0609020204030204" pitchFamily="49" charset="0"/>
              </a:rPr>
              <a:t>&lt;audio controls </a:t>
            </a:r>
            <a:r>
              <a:rPr lang="en-US" dirty="0" err="1">
                <a:latin typeface="Consolas" panose="020B0609020204030204" pitchFamily="49" charset="0"/>
                <a:cs typeface="Consolas" panose="020B0609020204030204" pitchFamily="49" charset="0"/>
              </a:rPr>
              <a:t>autoplay</a:t>
            </a:r>
            <a:r>
              <a:rPr lang="en-US" dirty="0">
                <a:latin typeface="Consolas" panose="020B0609020204030204" pitchFamily="49" charset="0"/>
                <a:cs typeface="Consolas" panose="020B0609020204030204" pitchFamily="49" charset="0"/>
              </a:rPr>
              <a:t> loop preload=“auto”&gt;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=“some.ogg”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Your browser does not support audio!</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&lt;/audio&gt;</a:t>
            </a: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a:t>Click to edit Code Sample style</a:t>
            </a:r>
          </a:p>
        </p:txBody>
      </p:sp>
    </p:spTree>
    <p:extLst>
      <p:ext uri="{BB962C8B-B14F-4D97-AF65-F5344CB8AC3E}">
        <p14:creationId xmlns:p14="http://schemas.microsoft.com/office/powerpoint/2010/main" val="276966624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a:t>Click to edit Master title style</a:t>
            </a:r>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66003158"/>
      </p:ext>
    </p:extLst>
  </p:cSld>
  <p:clrMapOvr>
    <a:masterClrMapping/>
  </p:clrMapOvr>
  <p:transition>
    <p:fade/>
  </p:transition>
  <p:hf hd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142111"/>
      </p:ext>
    </p:extLst>
  </p:cSld>
  <p:clrMapOvr>
    <a:masterClrMapping/>
  </p:clrMapOvr>
  <p:transition>
    <p:fade/>
  </p:transition>
  <p:hf hdr="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66941023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88808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8738323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11815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038538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08323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26196541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a:t>Presentation title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2755593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285249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09869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377987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1395984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09049671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4174147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6032004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7010749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27741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548989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69420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05769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0476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553270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012866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0750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7270372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204826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a:t>Click to edit Master title style</a:t>
            </a:r>
            <a:endParaRPr lang="en-US" dirty="0"/>
          </a:p>
        </p:txBody>
      </p:sp>
    </p:spTree>
    <p:extLst>
      <p:ext uri="{BB962C8B-B14F-4D97-AF65-F5344CB8AC3E}">
        <p14:creationId xmlns:p14="http://schemas.microsoft.com/office/powerpoint/2010/main" val="57573621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a:t>Click to edit Master title style</a:t>
            </a:r>
            <a:endParaRPr lang="en-US" dirty="0"/>
          </a:p>
        </p:txBody>
      </p:sp>
    </p:spTree>
    <p:extLst>
      <p:ext uri="{BB962C8B-B14F-4D97-AF65-F5344CB8AC3E}">
        <p14:creationId xmlns:p14="http://schemas.microsoft.com/office/powerpoint/2010/main" val="384908029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a:t>Click to edit Master title style</a:t>
            </a:r>
            <a:endParaRPr lang="en-US" dirty="0"/>
          </a:p>
        </p:txBody>
      </p:sp>
    </p:spTree>
    <p:extLst>
      <p:ext uri="{BB962C8B-B14F-4D97-AF65-F5344CB8AC3E}">
        <p14:creationId xmlns:p14="http://schemas.microsoft.com/office/powerpoint/2010/main" val="8702886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40559007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21082720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480088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54255926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417362084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4941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467154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78315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8747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4671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5385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409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4014358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443840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563804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751408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3809884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7836453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3126952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812731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8239224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16412722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098634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45933461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517098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8521794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12968498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55655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slideLayout" Target="../slideLayouts/slideLayout210.xml"/><Relationship Id="rId39" Type="http://schemas.openxmlformats.org/officeDocument/2006/relationships/slideLayout" Target="../slideLayouts/slideLayout223.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34" Type="http://schemas.openxmlformats.org/officeDocument/2006/relationships/slideLayout" Target="../slideLayouts/slideLayout218.xml"/><Relationship Id="rId42" Type="http://schemas.openxmlformats.org/officeDocument/2006/relationships/slideLayout" Target="../slideLayouts/slideLayout226.xml"/><Relationship Id="rId47" Type="http://schemas.openxmlformats.org/officeDocument/2006/relationships/image" Target="../media/image23.png"/><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33" Type="http://schemas.openxmlformats.org/officeDocument/2006/relationships/slideLayout" Target="../slideLayouts/slideLayout217.xml"/><Relationship Id="rId38" Type="http://schemas.openxmlformats.org/officeDocument/2006/relationships/slideLayout" Target="../slideLayouts/slideLayout222.xml"/><Relationship Id="rId46" Type="http://schemas.openxmlformats.org/officeDocument/2006/relationships/theme" Target="../theme/theme10.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29" Type="http://schemas.openxmlformats.org/officeDocument/2006/relationships/slideLayout" Target="../slideLayouts/slideLayout213.xml"/><Relationship Id="rId41" Type="http://schemas.openxmlformats.org/officeDocument/2006/relationships/slideLayout" Target="../slideLayouts/slideLayout225.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32" Type="http://schemas.openxmlformats.org/officeDocument/2006/relationships/slideLayout" Target="../slideLayouts/slideLayout216.xml"/><Relationship Id="rId37" Type="http://schemas.openxmlformats.org/officeDocument/2006/relationships/slideLayout" Target="../slideLayouts/slideLayout221.xml"/><Relationship Id="rId40" Type="http://schemas.openxmlformats.org/officeDocument/2006/relationships/slideLayout" Target="../slideLayouts/slideLayout224.xml"/><Relationship Id="rId45" Type="http://schemas.openxmlformats.org/officeDocument/2006/relationships/slideLayout" Target="../slideLayouts/slideLayout229.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28" Type="http://schemas.openxmlformats.org/officeDocument/2006/relationships/slideLayout" Target="../slideLayouts/slideLayout212.xml"/><Relationship Id="rId36" Type="http://schemas.openxmlformats.org/officeDocument/2006/relationships/slideLayout" Target="../slideLayouts/slideLayout220.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31" Type="http://schemas.openxmlformats.org/officeDocument/2006/relationships/slideLayout" Target="../slideLayouts/slideLayout215.xml"/><Relationship Id="rId44" Type="http://schemas.openxmlformats.org/officeDocument/2006/relationships/slideLayout" Target="../slideLayouts/slideLayout228.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slideLayout" Target="../slideLayouts/slideLayout211.xml"/><Relationship Id="rId30" Type="http://schemas.openxmlformats.org/officeDocument/2006/relationships/slideLayout" Target="../slideLayouts/slideLayout214.xml"/><Relationship Id="rId35" Type="http://schemas.openxmlformats.org/officeDocument/2006/relationships/slideLayout" Target="../slideLayouts/slideLayout219.xml"/><Relationship Id="rId43" Type="http://schemas.openxmlformats.org/officeDocument/2006/relationships/slideLayout" Target="../slideLayouts/slideLayout22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26" Type="http://schemas.openxmlformats.org/officeDocument/2006/relationships/slideLayout" Target="../slideLayouts/slideLayout255.xml"/><Relationship Id="rId3" Type="http://schemas.openxmlformats.org/officeDocument/2006/relationships/slideLayout" Target="../slideLayouts/slideLayout232.xml"/><Relationship Id="rId21" Type="http://schemas.openxmlformats.org/officeDocument/2006/relationships/slideLayout" Target="../slideLayouts/slideLayout250.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5" Type="http://schemas.openxmlformats.org/officeDocument/2006/relationships/slideLayout" Target="../slideLayouts/slideLayout254.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0" Type="http://schemas.openxmlformats.org/officeDocument/2006/relationships/slideLayout" Target="../slideLayouts/slideLayout249.xml"/><Relationship Id="rId29" Type="http://schemas.openxmlformats.org/officeDocument/2006/relationships/theme" Target="../theme/theme11.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24" Type="http://schemas.openxmlformats.org/officeDocument/2006/relationships/slideLayout" Target="../slideLayouts/slideLayout253.xml"/><Relationship Id="rId5" Type="http://schemas.openxmlformats.org/officeDocument/2006/relationships/slideLayout" Target="../slideLayouts/slideLayout234.xml"/><Relationship Id="rId15" Type="http://schemas.openxmlformats.org/officeDocument/2006/relationships/slideLayout" Target="../slideLayouts/slideLayout244.xml"/><Relationship Id="rId23" Type="http://schemas.openxmlformats.org/officeDocument/2006/relationships/slideLayout" Target="../slideLayouts/slideLayout252.xml"/><Relationship Id="rId28" Type="http://schemas.openxmlformats.org/officeDocument/2006/relationships/slideLayout" Target="../slideLayouts/slideLayout257.xml"/><Relationship Id="rId10" Type="http://schemas.openxmlformats.org/officeDocument/2006/relationships/slideLayout" Target="../slideLayouts/slideLayout239.xml"/><Relationship Id="rId19" Type="http://schemas.openxmlformats.org/officeDocument/2006/relationships/slideLayout" Target="../slideLayouts/slideLayout248.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 Id="rId22" Type="http://schemas.openxmlformats.org/officeDocument/2006/relationships/slideLayout" Target="../slideLayouts/slideLayout251.xml"/><Relationship Id="rId27" Type="http://schemas.openxmlformats.org/officeDocument/2006/relationships/slideLayout" Target="../slideLayouts/slideLayout256.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70.xml"/><Relationship Id="rId18" Type="http://schemas.openxmlformats.org/officeDocument/2006/relationships/slideLayout" Target="../slideLayouts/slideLayout275.xml"/><Relationship Id="rId26" Type="http://schemas.openxmlformats.org/officeDocument/2006/relationships/slideLayout" Target="../slideLayouts/slideLayout283.xml"/><Relationship Id="rId39" Type="http://schemas.openxmlformats.org/officeDocument/2006/relationships/slideLayout" Target="../slideLayouts/slideLayout296.xml"/><Relationship Id="rId3" Type="http://schemas.openxmlformats.org/officeDocument/2006/relationships/slideLayout" Target="../slideLayouts/slideLayout260.xml"/><Relationship Id="rId21" Type="http://schemas.openxmlformats.org/officeDocument/2006/relationships/slideLayout" Target="../slideLayouts/slideLayout278.xml"/><Relationship Id="rId34" Type="http://schemas.openxmlformats.org/officeDocument/2006/relationships/slideLayout" Target="../slideLayouts/slideLayout291.xml"/><Relationship Id="rId42" Type="http://schemas.openxmlformats.org/officeDocument/2006/relationships/slideLayout" Target="../slideLayouts/slideLayout299.xml"/><Relationship Id="rId47" Type="http://schemas.openxmlformats.org/officeDocument/2006/relationships/slideLayout" Target="../slideLayouts/slideLayout304.xml"/><Relationship Id="rId50" Type="http://schemas.openxmlformats.org/officeDocument/2006/relationships/theme" Target="../theme/theme12.xml"/><Relationship Id="rId7" Type="http://schemas.openxmlformats.org/officeDocument/2006/relationships/slideLayout" Target="../slideLayouts/slideLayout264.xml"/><Relationship Id="rId12" Type="http://schemas.openxmlformats.org/officeDocument/2006/relationships/slideLayout" Target="../slideLayouts/slideLayout269.xml"/><Relationship Id="rId17" Type="http://schemas.openxmlformats.org/officeDocument/2006/relationships/slideLayout" Target="../slideLayouts/slideLayout274.xml"/><Relationship Id="rId25" Type="http://schemas.openxmlformats.org/officeDocument/2006/relationships/slideLayout" Target="../slideLayouts/slideLayout282.xml"/><Relationship Id="rId33" Type="http://schemas.openxmlformats.org/officeDocument/2006/relationships/slideLayout" Target="../slideLayouts/slideLayout290.xml"/><Relationship Id="rId38" Type="http://schemas.openxmlformats.org/officeDocument/2006/relationships/slideLayout" Target="../slideLayouts/slideLayout295.xml"/><Relationship Id="rId46" Type="http://schemas.openxmlformats.org/officeDocument/2006/relationships/slideLayout" Target="../slideLayouts/slideLayout303.xml"/><Relationship Id="rId2" Type="http://schemas.openxmlformats.org/officeDocument/2006/relationships/slideLayout" Target="../slideLayouts/slideLayout259.xml"/><Relationship Id="rId16" Type="http://schemas.openxmlformats.org/officeDocument/2006/relationships/slideLayout" Target="../slideLayouts/slideLayout273.xml"/><Relationship Id="rId20" Type="http://schemas.openxmlformats.org/officeDocument/2006/relationships/slideLayout" Target="../slideLayouts/slideLayout277.xml"/><Relationship Id="rId29" Type="http://schemas.openxmlformats.org/officeDocument/2006/relationships/slideLayout" Target="../slideLayouts/slideLayout286.xml"/><Relationship Id="rId41" Type="http://schemas.openxmlformats.org/officeDocument/2006/relationships/slideLayout" Target="../slideLayouts/slideLayout298.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1" Type="http://schemas.openxmlformats.org/officeDocument/2006/relationships/slideLayout" Target="../slideLayouts/slideLayout268.xml"/><Relationship Id="rId24" Type="http://schemas.openxmlformats.org/officeDocument/2006/relationships/slideLayout" Target="../slideLayouts/slideLayout281.xml"/><Relationship Id="rId32" Type="http://schemas.openxmlformats.org/officeDocument/2006/relationships/slideLayout" Target="../slideLayouts/slideLayout289.xml"/><Relationship Id="rId37" Type="http://schemas.openxmlformats.org/officeDocument/2006/relationships/slideLayout" Target="../slideLayouts/slideLayout294.xml"/><Relationship Id="rId40" Type="http://schemas.openxmlformats.org/officeDocument/2006/relationships/slideLayout" Target="../slideLayouts/slideLayout297.xml"/><Relationship Id="rId45" Type="http://schemas.openxmlformats.org/officeDocument/2006/relationships/slideLayout" Target="../slideLayouts/slideLayout302.xml"/><Relationship Id="rId5" Type="http://schemas.openxmlformats.org/officeDocument/2006/relationships/slideLayout" Target="../slideLayouts/slideLayout262.xml"/><Relationship Id="rId15" Type="http://schemas.openxmlformats.org/officeDocument/2006/relationships/slideLayout" Target="../slideLayouts/slideLayout272.xml"/><Relationship Id="rId23" Type="http://schemas.openxmlformats.org/officeDocument/2006/relationships/slideLayout" Target="../slideLayouts/slideLayout280.xml"/><Relationship Id="rId28" Type="http://schemas.openxmlformats.org/officeDocument/2006/relationships/slideLayout" Target="../slideLayouts/slideLayout285.xml"/><Relationship Id="rId36" Type="http://schemas.openxmlformats.org/officeDocument/2006/relationships/slideLayout" Target="../slideLayouts/slideLayout293.xml"/><Relationship Id="rId49" Type="http://schemas.openxmlformats.org/officeDocument/2006/relationships/slideLayout" Target="../slideLayouts/slideLayout306.xml"/><Relationship Id="rId10" Type="http://schemas.openxmlformats.org/officeDocument/2006/relationships/slideLayout" Target="../slideLayouts/slideLayout267.xml"/><Relationship Id="rId19" Type="http://schemas.openxmlformats.org/officeDocument/2006/relationships/slideLayout" Target="../slideLayouts/slideLayout276.xml"/><Relationship Id="rId31" Type="http://schemas.openxmlformats.org/officeDocument/2006/relationships/slideLayout" Target="../slideLayouts/slideLayout288.xml"/><Relationship Id="rId44" Type="http://schemas.openxmlformats.org/officeDocument/2006/relationships/slideLayout" Target="../slideLayouts/slideLayout301.xml"/><Relationship Id="rId4" Type="http://schemas.openxmlformats.org/officeDocument/2006/relationships/slideLayout" Target="../slideLayouts/slideLayout261.xml"/><Relationship Id="rId9" Type="http://schemas.openxmlformats.org/officeDocument/2006/relationships/slideLayout" Target="../slideLayouts/slideLayout266.xml"/><Relationship Id="rId14" Type="http://schemas.openxmlformats.org/officeDocument/2006/relationships/slideLayout" Target="../slideLayouts/slideLayout271.xml"/><Relationship Id="rId22" Type="http://schemas.openxmlformats.org/officeDocument/2006/relationships/slideLayout" Target="../slideLayouts/slideLayout279.xml"/><Relationship Id="rId27" Type="http://schemas.openxmlformats.org/officeDocument/2006/relationships/slideLayout" Target="../slideLayouts/slideLayout284.xml"/><Relationship Id="rId30" Type="http://schemas.openxmlformats.org/officeDocument/2006/relationships/slideLayout" Target="../slideLayouts/slideLayout287.xml"/><Relationship Id="rId35" Type="http://schemas.openxmlformats.org/officeDocument/2006/relationships/slideLayout" Target="../slideLayouts/slideLayout292.xml"/><Relationship Id="rId43" Type="http://schemas.openxmlformats.org/officeDocument/2006/relationships/slideLayout" Target="../slideLayouts/slideLayout300.xml"/><Relationship Id="rId48" Type="http://schemas.openxmlformats.org/officeDocument/2006/relationships/slideLayout" Target="../slideLayouts/slideLayout305.xml"/><Relationship Id="rId8" Type="http://schemas.openxmlformats.org/officeDocument/2006/relationships/slideLayout" Target="../slideLayouts/slideLayout265.xml"/><Relationship Id="rId51" Type="http://schemas.openxmlformats.org/officeDocument/2006/relationships/image" Target="../media/image23.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33.xml"/><Relationship Id="rId4"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4.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image" Target="../media/image9.png"/><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image" Target="../media/image8.png"/><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theme" Target="../theme/theme6.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29" Type="http://schemas.openxmlformats.org/officeDocument/2006/relationships/theme" Target="../theme/theme7.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7.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image" Target="../media/image23.png"/><Relationship Id="rId2" Type="http://schemas.openxmlformats.org/officeDocument/2006/relationships/slideLayout" Target="../slideLayouts/slideLayout141.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theme" Target="../theme/theme8.xml"/><Relationship Id="rId5" Type="http://schemas.openxmlformats.org/officeDocument/2006/relationships/slideLayout" Target="../slideLayouts/slideLayout144.xml"/><Relationship Id="rId10" Type="http://schemas.openxmlformats.org/officeDocument/2006/relationships/slideLayout" Target="../slideLayouts/slideLayout149.xml"/><Relationship Id="rId4" Type="http://schemas.openxmlformats.org/officeDocument/2006/relationships/slideLayout" Target="../slideLayouts/slideLayout143.xml"/><Relationship Id="rId9" Type="http://schemas.openxmlformats.org/officeDocument/2006/relationships/slideLayout" Target="../slideLayouts/slideLayout14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slideLayout" Target="../slideLayouts/slideLayout175.xml"/><Relationship Id="rId3" Type="http://schemas.openxmlformats.org/officeDocument/2006/relationships/slideLayout" Target="../slideLayouts/slideLayout152.xml"/><Relationship Id="rId21" Type="http://schemas.openxmlformats.org/officeDocument/2006/relationships/slideLayout" Target="../slideLayouts/slideLayout170.xml"/><Relationship Id="rId34" Type="http://schemas.openxmlformats.org/officeDocument/2006/relationships/slideLayout" Target="../slideLayouts/slideLayout183.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33" Type="http://schemas.openxmlformats.org/officeDocument/2006/relationships/slideLayout" Target="../slideLayouts/slideLayout182.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slideLayout" Target="../slideLayouts/slideLayout169.xml"/><Relationship Id="rId29" Type="http://schemas.openxmlformats.org/officeDocument/2006/relationships/slideLayout" Target="../slideLayouts/slideLayout178.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32" Type="http://schemas.openxmlformats.org/officeDocument/2006/relationships/slideLayout" Target="../slideLayouts/slideLayout181.xml"/><Relationship Id="rId37" Type="http://schemas.openxmlformats.org/officeDocument/2006/relationships/image" Target="../media/image23.png"/><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slideLayout" Target="../slideLayouts/slideLayout177.xml"/><Relationship Id="rId36" Type="http://schemas.openxmlformats.org/officeDocument/2006/relationships/theme" Target="../theme/theme9.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31" Type="http://schemas.openxmlformats.org/officeDocument/2006/relationships/slideLayout" Target="../slideLayouts/slideLayout180.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slideLayout" Target="../slideLayouts/slideLayout176.xml"/><Relationship Id="rId30" Type="http://schemas.openxmlformats.org/officeDocument/2006/relationships/slideLayout" Target="../slideLayouts/slideLayout179.xml"/><Relationship Id="rId35" Type="http://schemas.openxmlformats.org/officeDocument/2006/relationships/slideLayout" Target="../slideLayouts/slideLayout1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2"/>
            <a:ext cx="11375536" cy="762786"/>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8882608"/>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 id="2147484396" r:id="rId20"/>
    <p:sldLayoutId id="2147484397" r:id="rId21"/>
    <p:sldLayoutId id="2147484401" r:id="rId22"/>
    <p:sldLayoutId id="2147484398" r:id="rId23"/>
    <p:sldLayoutId id="2147484669" r:id="rId24"/>
    <p:sldLayoutId id="2147484832" r:id="rId25"/>
    <p:sldLayoutId id="2147484833" r:id="rId26"/>
    <p:sldLayoutId id="2147484835" r:id="rId27"/>
    <p:sldLayoutId id="2147484839" r:id="rId28"/>
    <p:sldLayoutId id="2147484840" r:id="rId29"/>
    <p:sldLayoutId id="2147484841" r:id="rId30"/>
    <p:sldLayoutId id="2147484842" r:id="rId31"/>
    <p:sldLayoutId id="2147484848" r:id="rId32"/>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000000"/>
          </p15:clr>
        </p15:guide>
        <p15:guide id="2" pos="749" userDrawn="1">
          <p15:clr>
            <a:srgbClr val="000000"/>
          </p15:clr>
        </p15:guide>
        <p15:guide id="3" pos="1325" userDrawn="1">
          <p15:clr>
            <a:srgbClr val="000000"/>
          </p15:clr>
        </p15:guide>
        <p15:guide id="4" pos="1901" userDrawn="1">
          <p15:clr>
            <a:srgbClr val="000000"/>
          </p15:clr>
        </p15:guide>
        <p15:guide id="5" pos="2477" userDrawn="1">
          <p15:clr>
            <a:srgbClr val="000000"/>
          </p15:clr>
        </p15:guide>
        <p15:guide id="6" pos="3053" userDrawn="1">
          <p15:clr>
            <a:srgbClr val="000000"/>
          </p15:clr>
        </p15:guide>
        <p15:guide id="7" pos="3629" userDrawn="1">
          <p15:clr>
            <a:srgbClr val="000000"/>
          </p15:clr>
        </p15:guide>
        <p15:guide id="8" pos="4205" userDrawn="1">
          <p15:clr>
            <a:srgbClr val="000000"/>
          </p15:clr>
        </p15:guide>
        <p15:guide id="9" pos="4781" userDrawn="1">
          <p15:clr>
            <a:srgbClr val="000000"/>
          </p15:clr>
        </p15:guide>
        <p15:guide id="10" pos="5357" userDrawn="1">
          <p15:clr>
            <a:srgbClr val="000000"/>
          </p15:clr>
        </p15:guide>
        <p15:guide id="11" pos="5933" userDrawn="1">
          <p15:clr>
            <a:srgbClr val="000000"/>
          </p15:clr>
        </p15:guide>
        <p15:guide id="12" pos="6509" userDrawn="1">
          <p15:clr>
            <a:srgbClr val="000000"/>
          </p15:clr>
        </p15:guide>
        <p15:guide id="13" pos="7085" userDrawn="1">
          <p15:clr>
            <a:srgbClr val="000000"/>
          </p15:clr>
        </p15:guide>
        <p15:guide id="14" pos="7661" userDrawn="1">
          <p15:clr>
            <a:srgbClr val="000000"/>
          </p15:clr>
        </p15:guide>
        <p15:guide id="15" orient="horz" pos="174" userDrawn="1">
          <p15:clr>
            <a:srgbClr val="000000"/>
          </p15:clr>
        </p15:guide>
        <p15:guide id="16" orient="horz" pos="756" userDrawn="1">
          <p15:clr>
            <a:srgbClr val="000000"/>
          </p15:clr>
        </p15:guide>
        <p15:guide id="17" orient="horz" pos="1332" userDrawn="1">
          <p15:clr>
            <a:srgbClr val="000000"/>
          </p15:clr>
        </p15:guide>
        <p15:guide id="18" orient="horz" pos="1908" userDrawn="1">
          <p15:clr>
            <a:srgbClr val="000000"/>
          </p15:clr>
        </p15:guide>
        <p15:guide id="19" orient="horz" pos="2484" userDrawn="1">
          <p15:clr>
            <a:srgbClr val="000000"/>
          </p15:clr>
        </p15:guide>
        <p15:guide id="20" orient="horz" pos="3060" userDrawn="1">
          <p15:clr>
            <a:srgbClr val="000000"/>
          </p15:clr>
        </p15:guide>
        <p15:guide id="21" orient="horz" pos="3642" userDrawn="1">
          <p15:clr>
            <a:srgbClr val="000000"/>
          </p15:clr>
        </p15:guide>
        <p15:guide id="22" orient="horz" pos="4212" userDrawn="1">
          <p15:clr>
            <a:srgbClr val="000000"/>
          </p15:clr>
        </p15:guide>
        <p15:guide id="23" orient="horz" pos="302" userDrawn="1">
          <p15:clr>
            <a:srgbClr val="5ACBF0"/>
          </p15:clr>
        </p15:guide>
        <p15:guide id="24" pos="288" userDrawn="1">
          <p15:clr>
            <a:srgbClr val="5ACBF0"/>
          </p15:clr>
        </p15:guide>
        <p15:guide id="25" orient="horz" pos="4104" userDrawn="1">
          <p15:clr>
            <a:srgbClr val="5ACBF0"/>
          </p15:clr>
        </p15:guide>
        <p15:guide id="26" pos="7546"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879137232"/>
      </p:ext>
    </p:extLst>
  </p:cSld>
  <p:clrMap bg1="dk1" tx1="lt1" bg2="dk2" tx2="lt2" accent1="accent1" accent2="accent2" accent3="accent3" accent4="accent4" accent5="accent5" accent6="accent6" hlink="hlink" folHlink="folHlink"/>
  <p:sldLayoutIdLst>
    <p:sldLayoutId id="2147484710" r:id="rId1"/>
    <p:sldLayoutId id="2147484711" r:id="rId2"/>
    <p:sldLayoutId id="2147484712" r:id="rId3"/>
    <p:sldLayoutId id="2147484713" r:id="rId4"/>
    <p:sldLayoutId id="2147484714" r:id="rId5"/>
    <p:sldLayoutId id="2147484715" r:id="rId6"/>
    <p:sldLayoutId id="2147484716" r:id="rId7"/>
    <p:sldLayoutId id="2147484717" r:id="rId8"/>
    <p:sldLayoutId id="2147484718" r:id="rId9"/>
    <p:sldLayoutId id="2147484719" r:id="rId10"/>
    <p:sldLayoutId id="2147484720" r:id="rId11"/>
    <p:sldLayoutId id="2147484721" r:id="rId12"/>
    <p:sldLayoutId id="2147484722" r:id="rId13"/>
    <p:sldLayoutId id="2147484723" r:id="rId14"/>
    <p:sldLayoutId id="2147484724" r:id="rId15"/>
    <p:sldLayoutId id="2147484725" r:id="rId16"/>
    <p:sldLayoutId id="2147484726" r:id="rId17"/>
    <p:sldLayoutId id="2147484727" r:id="rId18"/>
    <p:sldLayoutId id="2147484728" r:id="rId19"/>
    <p:sldLayoutId id="2147484729" r:id="rId20"/>
    <p:sldLayoutId id="2147484730" r:id="rId21"/>
    <p:sldLayoutId id="2147484731" r:id="rId22"/>
    <p:sldLayoutId id="2147484732" r:id="rId23"/>
    <p:sldLayoutId id="2147484733" r:id="rId24"/>
    <p:sldLayoutId id="2147484734" r:id="rId25"/>
    <p:sldLayoutId id="2147484735" r:id="rId26"/>
    <p:sldLayoutId id="2147484736" r:id="rId27"/>
    <p:sldLayoutId id="2147484737" r:id="rId28"/>
    <p:sldLayoutId id="2147484738" r:id="rId29"/>
    <p:sldLayoutId id="2147484739" r:id="rId30"/>
    <p:sldLayoutId id="2147484740" r:id="rId31"/>
    <p:sldLayoutId id="2147484741" r:id="rId32"/>
    <p:sldLayoutId id="2147484742" r:id="rId33"/>
    <p:sldLayoutId id="2147484743" r:id="rId34"/>
    <p:sldLayoutId id="2147484744" r:id="rId35"/>
    <p:sldLayoutId id="2147484745" r:id="rId36"/>
    <p:sldLayoutId id="2147484746" r:id="rId37"/>
    <p:sldLayoutId id="2147484747" r:id="rId38"/>
    <p:sldLayoutId id="2147484748" r:id="rId39"/>
    <p:sldLayoutId id="2147484749" r:id="rId40"/>
    <p:sldLayoutId id="2147484750" r:id="rId41"/>
    <p:sldLayoutId id="2147484751" r:id="rId42"/>
    <p:sldLayoutId id="2147484752" r:id="rId43"/>
    <p:sldLayoutId id="2147484753" r:id="rId44"/>
    <p:sldLayoutId id="2147484754" r:id="rId45"/>
  </p:sldLayoutIdLst>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3"/>
            <a:ext cx="11375536" cy="762786"/>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4054950"/>
      </p:ext>
    </p:extLst>
  </p:cSld>
  <p:clrMap bg1="lt1" tx1="dk1" bg2="lt2" tx2="dk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 id="2147484774" r:id="rId19"/>
    <p:sldLayoutId id="2147484775" r:id="rId20"/>
    <p:sldLayoutId id="2147484776" r:id="rId21"/>
    <p:sldLayoutId id="2147484777" r:id="rId22"/>
    <p:sldLayoutId id="2147484778" r:id="rId23"/>
    <p:sldLayoutId id="2147484779" r:id="rId24"/>
    <p:sldLayoutId id="2147484780" r:id="rId25"/>
    <p:sldLayoutId id="2147484781" r:id="rId26"/>
    <p:sldLayoutId id="2147484782" r:id="rId27"/>
    <p:sldLayoutId id="2147484783" r:id="rId28"/>
  </p:sldLayoutIdLst>
  <p:transition>
    <p:fade/>
  </p:transition>
  <p:hf hdr="0" ftr="0" dt="0"/>
  <p:txStyles>
    <p:titleStyle>
      <a:lvl1pPr algn="l" defTabSz="932190" rtl="0" eaLnBrk="1" latinLnBrk="0" hangingPunct="1">
        <a:lnSpc>
          <a:spcPct val="90000"/>
        </a:lnSpc>
        <a:spcBef>
          <a:spcPct val="0"/>
        </a:spcBef>
        <a:buNone/>
        <a:defRPr lang="en-US" sz="5504"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349" marR="0" indent="-346349" algn="l" defTabSz="932190" rtl="0" eaLnBrk="1" fontAlgn="auto" latinLnBrk="0" hangingPunct="1">
        <a:lnSpc>
          <a:spcPct val="90000"/>
        </a:lnSpc>
        <a:spcBef>
          <a:spcPct val="20000"/>
        </a:spcBef>
        <a:spcAft>
          <a:spcPts val="0"/>
        </a:spcAft>
        <a:buClrTx/>
        <a:buSzPct val="80000"/>
        <a:buFont typeface="Arial" pitchFamily="34" charset="0"/>
        <a:buChar char="•"/>
        <a:tabLst/>
        <a:defRPr sz="3671" kern="1200" spc="-71" baseline="0">
          <a:gradFill>
            <a:gsLst>
              <a:gs pos="1250">
                <a:schemeClr val="bg2"/>
              </a:gs>
              <a:gs pos="100000">
                <a:schemeClr val="bg2"/>
              </a:gs>
            </a:gsLst>
            <a:lin ang="5400000" scaled="0"/>
          </a:gradFill>
          <a:latin typeface="+mj-lt"/>
          <a:ea typeface="+mn-ea"/>
          <a:cs typeface="+mn-cs"/>
        </a:defRPr>
      </a:lvl1pPr>
      <a:lvl2pPr marL="584261" marR="0" indent="-237913" algn="l" defTabSz="932190" rtl="0" eaLnBrk="1" fontAlgn="auto" latinLnBrk="0" hangingPunct="1">
        <a:lnSpc>
          <a:spcPct val="90000"/>
        </a:lnSpc>
        <a:spcBef>
          <a:spcPct val="20000"/>
        </a:spcBef>
        <a:spcAft>
          <a:spcPts val="0"/>
        </a:spcAft>
        <a:buClrTx/>
        <a:buSzPct val="90000"/>
        <a:buFont typeface="Wingdings" pitchFamily="2" charset="2"/>
        <a:buChar char=""/>
        <a:tabLst/>
        <a:defRPr sz="2447" kern="1200" spc="0" baseline="0">
          <a:gradFill>
            <a:gsLst>
              <a:gs pos="1250">
                <a:schemeClr val="bg2"/>
              </a:gs>
              <a:gs pos="100000">
                <a:schemeClr val="bg2"/>
              </a:gs>
            </a:gsLst>
            <a:lin ang="5400000" scaled="0"/>
          </a:gradFill>
          <a:latin typeface="+mn-lt"/>
          <a:ea typeface="+mn-ea"/>
          <a:cs typeface="+mn-cs"/>
        </a:defRPr>
      </a:lvl2pPr>
      <a:lvl3pPr marL="814080" marR="0" indent="-229820" algn="l" defTabSz="932190" rtl="0" eaLnBrk="1" fontAlgn="auto" latinLnBrk="0" hangingPunct="1">
        <a:lnSpc>
          <a:spcPct val="90000"/>
        </a:lnSpc>
        <a:spcBef>
          <a:spcPct val="20000"/>
        </a:spcBef>
        <a:spcAft>
          <a:spcPts val="0"/>
        </a:spcAft>
        <a:buClrTx/>
        <a:buSzPct val="90000"/>
        <a:buFont typeface="Wingdings" pitchFamily="2" charset="2"/>
        <a:buChar char=""/>
        <a:tabLst>
          <a:tab pos="814080" algn="l"/>
        </a:tabLst>
        <a:defRPr sz="2447" kern="1200" spc="0" baseline="0">
          <a:gradFill>
            <a:gsLst>
              <a:gs pos="1250">
                <a:schemeClr val="bg2"/>
              </a:gs>
              <a:gs pos="100000">
                <a:schemeClr val="bg2"/>
              </a:gs>
            </a:gsLst>
            <a:lin ang="5400000" scaled="0"/>
          </a:gradFill>
          <a:latin typeface="+mn-lt"/>
          <a:ea typeface="+mn-ea"/>
          <a:cs typeface="+mn-cs"/>
        </a:defRPr>
      </a:lvl3pPr>
      <a:lvl4pPr marL="1050375" marR="0" indent="-236293" algn="l" defTabSz="932190" rtl="0" eaLnBrk="1" fontAlgn="auto" latinLnBrk="0" hangingPunct="1">
        <a:lnSpc>
          <a:spcPct val="90000"/>
        </a:lnSpc>
        <a:spcBef>
          <a:spcPct val="20000"/>
        </a:spcBef>
        <a:spcAft>
          <a:spcPts val="0"/>
        </a:spcAft>
        <a:buClrTx/>
        <a:buSzPct val="90000"/>
        <a:buFont typeface="Wingdings" pitchFamily="2" charset="2"/>
        <a:buChar char=""/>
        <a:tabLst/>
        <a:defRPr sz="2039" kern="1200" spc="0" baseline="0">
          <a:gradFill>
            <a:gsLst>
              <a:gs pos="1250">
                <a:schemeClr val="bg2"/>
              </a:gs>
              <a:gs pos="100000">
                <a:schemeClr val="bg2"/>
              </a:gs>
            </a:gsLst>
            <a:lin ang="5400000" scaled="0"/>
          </a:gradFill>
          <a:latin typeface="+mn-lt"/>
          <a:ea typeface="+mn-ea"/>
          <a:cs typeface="+mn-cs"/>
        </a:defRPr>
      </a:lvl4pPr>
      <a:lvl5pPr marL="1280195" marR="0" indent="-229820" algn="l" defTabSz="932190" rtl="0" eaLnBrk="1" fontAlgn="auto" latinLnBrk="0" hangingPunct="1">
        <a:lnSpc>
          <a:spcPct val="90000"/>
        </a:lnSpc>
        <a:spcBef>
          <a:spcPct val="20000"/>
        </a:spcBef>
        <a:spcAft>
          <a:spcPts val="0"/>
        </a:spcAft>
        <a:buClrTx/>
        <a:buSzPct val="90000"/>
        <a:buFont typeface="Wingdings" pitchFamily="2" charset="2"/>
        <a:buChar char=""/>
        <a:tabLst>
          <a:tab pos="1280195" algn="l"/>
        </a:tabLst>
        <a:defRPr sz="2039" kern="1200" spc="0" baseline="0">
          <a:gradFill>
            <a:gsLst>
              <a:gs pos="1250">
                <a:schemeClr val="bg2"/>
              </a:gs>
              <a:gs pos="100000">
                <a:schemeClr val="bg2"/>
              </a:gs>
            </a:gsLst>
            <a:lin ang="5400000" scaled="0"/>
          </a:gradFill>
          <a:latin typeface="+mn-lt"/>
          <a:ea typeface="+mn-ea"/>
          <a:cs typeface="+mn-cs"/>
        </a:defRPr>
      </a:lvl5pPr>
      <a:lvl6pPr marL="2563523"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617"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712"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808"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9pPr>
    </p:bodyStyle>
    <p:otherStyle>
      <a:defPPr>
        <a:defRPr lang="en-US"/>
      </a:defPPr>
      <a:lvl1pPr marL="0" algn="l" defTabSz="932190" rtl="0" eaLnBrk="1" latinLnBrk="0" hangingPunct="1">
        <a:defRPr sz="1835" kern="1200">
          <a:solidFill>
            <a:schemeClr val="tx1"/>
          </a:solidFill>
          <a:latin typeface="+mn-lt"/>
          <a:ea typeface="+mn-ea"/>
          <a:cs typeface="+mn-cs"/>
        </a:defRPr>
      </a:lvl1pPr>
      <a:lvl2pPr marL="466095" algn="l" defTabSz="932190" rtl="0" eaLnBrk="1" latinLnBrk="0" hangingPunct="1">
        <a:defRPr sz="1835" kern="1200">
          <a:solidFill>
            <a:schemeClr val="tx1"/>
          </a:solidFill>
          <a:latin typeface="+mn-lt"/>
          <a:ea typeface="+mn-ea"/>
          <a:cs typeface="+mn-cs"/>
        </a:defRPr>
      </a:lvl2pPr>
      <a:lvl3pPr marL="932190" algn="l" defTabSz="932190" rtl="0" eaLnBrk="1" latinLnBrk="0" hangingPunct="1">
        <a:defRPr sz="1835" kern="1200">
          <a:solidFill>
            <a:schemeClr val="tx1"/>
          </a:solidFill>
          <a:latin typeface="+mn-lt"/>
          <a:ea typeface="+mn-ea"/>
          <a:cs typeface="+mn-cs"/>
        </a:defRPr>
      </a:lvl3pPr>
      <a:lvl4pPr marL="1398285" algn="l" defTabSz="932190" rtl="0" eaLnBrk="1" latinLnBrk="0" hangingPunct="1">
        <a:defRPr sz="1835" kern="1200">
          <a:solidFill>
            <a:schemeClr val="tx1"/>
          </a:solidFill>
          <a:latin typeface="+mn-lt"/>
          <a:ea typeface="+mn-ea"/>
          <a:cs typeface="+mn-cs"/>
        </a:defRPr>
      </a:lvl4pPr>
      <a:lvl5pPr marL="1864380" algn="l" defTabSz="932190" rtl="0" eaLnBrk="1" latinLnBrk="0" hangingPunct="1">
        <a:defRPr sz="1835" kern="1200">
          <a:solidFill>
            <a:schemeClr val="tx1"/>
          </a:solidFill>
          <a:latin typeface="+mn-lt"/>
          <a:ea typeface="+mn-ea"/>
          <a:cs typeface="+mn-cs"/>
        </a:defRPr>
      </a:lvl5pPr>
      <a:lvl6pPr marL="2330476" algn="l" defTabSz="932190" rtl="0" eaLnBrk="1" latinLnBrk="0" hangingPunct="1">
        <a:defRPr sz="1835" kern="1200">
          <a:solidFill>
            <a:schemeClr val="tx1"/>
          </a:solidFill>
          <a:latin typeface="+mn-lt"/>
          <a:ea typeface="+mn-ea"/>
          <a:cs typeface="+mn-cs"/>
        </a:defRPr>
      </a:lvl6pPr>
      <a:lvl7pPr marL="2796569" algn="l" defTabSz="932190" rtl="0" eaLnBrk="1" latinLnBrk="0" hangingPunct="1">
        <a:defRPr sz="1835" kern="1200">
          <a:solidFill>
            <a:schemeClr val="tx1"/>
          </a:solidFill>
          <a:latin typeface="+mn-lt"/>
          <a:ea typeface="+mn-ea"/>
          <a:cs typeface="+mn-cs"/>
        </a:defRPr>
      </a:lvl7pPr>
      <a:lvl8pPr marL="3262664" algn="l" defTabSz="932190" rtl="0" eaLnBrk="1" latinLnBrk="0" hangingPunct="1">
        <a:defRPr sz="1835" kern="1200">
          <a:solidFill>
            <a:schemeClr val="tx1"/>
          </a:solidFill>
          <a:latin typeface="+mn-lt"/>
          <a:ea typeface="+mn-ea"/>
          <a:cs typeface="+mn-cs"/>
        </a:defRPr>
      </a:lvl8pPr>
      <a:lvl9pPr marL="3728759" algn="l" defTabSz="932190" rtl="0" eaLnBrk="1" latinLnBrk="0" hangingPunct="1">
        <a:defRPr sz="183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000000"/>
          </p15:clr>
        </p15:guide>
        <p15:guide id="2" pos="749">
          <p15:clr>
            <a:srgbClr val="000000"/>
          </p15:clr>
        </p15:guide>
        <p15:guide id="3" pos="1325">
          <p15:clr>
            <a:srgbClr val="000000"/>
          </p15:clr>
        </p15:guide>
        <p15:guide id="4" pos="1901">
          <p15:clr>
            <a:srgbClr val="000000"/>
          </p15:clr>
        </p15:guide>
        <p15:guide id="5" pos="2477">
          <p15:clr>
            <a:srgbClr val="000000"/>
          </p15:clr>
        </p15:guide>
        <p15:guide id="6" pos="3053">
          <p15:clr>
            <a:srgbClr val="000000"/>
          </p15:clr>
        </p15:guide>
        <p15:guide id="7" pos="3629">
          <p15:clr>
            <a:srgbClr val="000000"/>
          </p15:clr>
        </p15:guide>
        <p15:guide id="8" pos="4205">
          <p15:clr>
            <a:srgbClr val="000000"/>
          </p15:clr>
        </p15:guide>
        <p15:guide id="9" pos="4781">
          <p15:clr>
            <a:srgbClr val="000000"/>
          </p15:clr>
        </p15:guide>
        <p15:guide id="10" pos="5357">
          <p15:clr>
            <a:srgbClr val="000000"/>
          </p15:clr>
        </p15:guide>
        <p15:guide id="11" pos="5933">
          <p15:clr>
            <a:srgbClr val="000000"/>
          </p15:clr>
        </p15:guide>
        <p15:guide id="12" pos="6509">
          <p15:clr>
            <a:srgbClr val="000000"/>
          </p15:clr>
        </p15:guide>
        <p15:guide id="13" pos="7085">
          <p15:clr>
            <a:srgbClr val="000000"/>
          </p15:clr>
        </p15:guide>
        <p15:guide id="14" pos="7661">
          <p15:clr>
            <a:srgbClr val="000000"/>
          </p15:clr>
        </p15:guide>
        <p15:guide id="15" orient="horz" pos="174">
          <p15:clr>
            <a:srgbClr val="000000"/>
          </p15:clr>
        </p15:guide>
        <p15:guide id="16" orient="horz" pos="756">
          <p15:clr>
            <a:srgbClr val="000000"/>
          </p15:clr>
        </p15:guide>
        <p15:guide id="17" orient="horz" pos="1332">
          <p15:clr>
            <a:srgbClr val="000000"/>
          </p15:clr>
        </p15:guide>
        <p15:guide id="18" orient="horz" pos="1908">
          <p15:clr>
            <a:srgbClr val="000000"/>
          </p15:clr>
        </p15:guide>
        <p15:guide id="19" orient="horz" pos="2484">
          <p15:clr>
            <a:srgbClr val="000000"/>
          </p15:clr>
        </p15:guide>
        <p15:guide id="20" orient="horz" pos="3060">
          <p15:clr>
            <a:srgbClr val="000000"/>
          </p15:clr>
        </p15:guide>
        <p15:guide id="21" orient="horz" pos="3642">
          <p15:clr>
            <a:srgbClr val="000000"/>
          </p15:clr>
        </p15:guide>
        <p15:guide id="22" orient="horz" pos="4212">
          <p15:clr>
            <a:srgbClr val="000000"/>
          </p15:clr>
        </p15:guide>
        <p15:guide id="23" orient="horz" pos="302">
          <p15:clr>
            <a:srgbClr val="5ACBF0"/>
          </p15:clr>
        </p15:guide>
        <p15:guide id="24" pos="288">
          <p15:clr>
            <a:srgbClr val="5ACBF0"/>
          </p15:clr>
        </p15:guide>
        <p15:guide id="25" orient="horz" pos="4104">
          <p15:clr>
            <a:srgbClr val="5ACBF0"/>
          </p15:clr>
        </p15:guide>
        <p15:guide id="26" pos="7546">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1"/>
          <a:stretch>
            <a:fillRect/>
          </a:stretch>
        </p:blipFill>
        <p:spPr>
          <a:xfrm rot="5400000">
            <a:off x="9393899" y="3050513"/>
            <a:ext cx="6995160" cy="894134"/>
          </a:xfrm>
          <a:prstGeom prst="rect">
            <a:avLst/>
          </a:prstGeom>
        </p:spPr>
      </p:pic>
      <p:sp>
        <p:nvSpPr>
          <p:cNvPr id="3"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spTree>
    <p:extLst>
      <p:ext uri="{BB962C8B-B14F-4D97-AF65-F5344CB8AC3E}">
        <p14:creationId xmlns:p14="http://schemas.microsoft.com/office/powerpoint/2010/main" val="14764130"/>
      </p:ext>
    </p:extLst>
  </p:cSld>
  <p:clrMap bg1="lt1" tx1="dk1" bg2="lt2" tx2="dk2" accent1="accent1" accent2="accent2" accent3="accent3" accent4="accent4" accent5="accent5" accent6="accent6" hlink="hlink" folHlink="folHlink"/>
  <p:sldLayoutIdLst>
    <p:sldLayoutId id="2147484785" r:id="rId1"/>
    <p:sldLayoutId id="2147484786" r:id="rId2"/>
    <p:sldLayoutId id="2147484787" r:id="rId3"/>
    <p:sldLayoutId id="2147484788" r:id="rId4"/>
    <p:sldLayoutId id="2147484789" r:id="rId5"/>
    <p:sldLayoutId id="2147484790" r:id="rId6"/>
    <p:sldLayoutId id="2147484791" r:id="rId7"/>
    <p:sldLayoutId id="2147484792" r:id="rId8"/>
    <p:sldLayoutId id="2147484793" r:id="rId9"/>
    <p:sldLayoutId id="2147484794" r:id="rId10"/>
    <p:sldLayoutId id="2147484795" r:id="rId11"/>
    <p:sldLayoutId id="2147484796" r:id="rId12"/>
    <p:sldLayoutId id="2147484797" r:id="rId13"/>
    <p:sldLayoutId id="2147484798" r:id="rId14"/>
    <p:sldLayoutId id="2147484799" r:id="rId15"/>
    <p:sldLayoutId id="2147484800" r:id="rId16"/>
    <p:sldLayoutId id="2147484801" r:id="rId17"/>
    <p:sldLayoutId id="2147484802" r:id="rId18"/>
    <p:sldLayoutId id="2147484803" r:id="rId19"/>
    <p:sldLayoutId id="2147484804" r:id="rId20"/>
    <p:sldLayoutId id="2147484805" r:id="rId21"/>
    <p:sldLayoutId id="2147484806" r:id="rId22"/>
    <p:sldLayoutId id="2147484807" r:id="rId23"/>
    <p:sldLayoutId id="2147484808" r:id="rId24"/>
    <p:sldLayoutId id="2147484809" r:id="rId25"/>
    <p:sldLayoutId id="2147484810" r:id="rId26"/>
    <p:sldLayoutId id="2147484811" r:id="rId27"/>
    <p:sldLayoutId id="2147484812" r:id="rId28"/>
    <p:sldLayoutId id="2147484813" r:id="rId29"/>
    <p:sldLayoutId id="2147484814" r:id="rId30"/>
    <p:sldLayoutId id="2147484815" r:id="rId31"/>
    <p:sldLayoutId id="2147484816" r:id="rId32"/>
    <p:sldLayoutId id="2147484817" r:id="rId33"/>
    <p:sldLayoutId id="2147484818" r:id="rId34"/>
    <p:sldLayoutId id="2147484819" r:id="rId35"/>
    <p:sldLayoutId id="2147484820" r:id="rId36"/>
    <p:sldLayoutId id="2147484821" r:id="rId37"/>
    <p:sldLayoutId id="2147484822" r:id="rId38"/>
    <p:sldLayoutId id="2147484823" r:id="rId39"/>
    <p:sldLayoutId id="2147484824" r:id="rId40"/>
    <p:sldLayoutId id="2147484825" r:id="rId41"/>
    <p:sldLayoutId id="2147484826" r:id="rId42"/>
    <p:sldLayoutId id="2147484827" r:id="rId43"/>
    <p:sldLayoutId id="2147484828" r:id="rId44"/>
    <p:sldLayoutId id="2147484829" r:id="rId45"/>
    <p:sldLayoutId id="2147484830" r:id="rId46"/>
    <p:sldLayoutId id="2147484831" r:id="rId47"/>
    <p:sldLayoutId id="2147484843" r:id="rId48"/>
    <p:sldLayoutId id="2147484844" r:id="rId4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509354847"/>
      </p:ext>
    </p:extLst>
  </p:cSld>
  <p:clrMap bg1="dk1" tx1="lt1" bg2="dk2" tx2="lt2" accent1="accent1" accent2="accent2" accent3="accent3" accent4="accent4" accent5="accent5" accent6="accent6" hlink="hlink" folHlink="folHlink"/>
  <p:sldLayoutIdLst>
    <p:sldLayoutId id="2147484477" r:id="rId1"/>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5801005"/>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Lst>
  <p:transition>
    <p:fade/>
  </p:transition>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4161">
          <p15:clr>
            <a:srgbClr val="F26B43"/>
          </p15:clr>
        </p15:guide>
        <p15:guide id="9" orient="horz" pos="3643">
          <p15:clr>
            <a:srgbClr val="F26B43"/>
          </p15:clr>
        </p15:guide>
        <p15:guide id="10" orient="horz" pos="4259">
          <p15:clr>
            <a:srgbClr val="F26B43"/>
          </p15:clr>
        </p15:guide>
        <p15:guide id="11" pos="195">
          <p15:clr>
            <a:srgbClr val="F26B43"/>
          </p15:clr>
        </p15:guide>
        <p15:guide id="12" pos="269">
          <p15:clr>
            <a:srgbClr val="F26B43"/>
          </p15:clr>
        </p15:guide>
        <p15:guide id="13" pos="749">
          <p15:clr>
            <a:srgbClr val="F26B43"/>
          </p15:clr>
        </p15:guide>
        <p15:guide id="14" pos="1325">
          <p15:clr>
            <a:srgbClr val="F26B43"/>
          </p15:clr>
        </p15:guide>
        <p15:guide id="15" pos="1901">
          <p15:clr>
            <a:srgbClr val="F26B43"/>
          </p15:clr>
        </p15:guide>
        <p15:guide id="16" pos="2477">
          <p15:clr>
            <a:srgbClr val="F26B43"/>
          </p15:clr>
        </p15:guide>
        <p15:guide id="17" pos="3053">
          <p15:clr>
            <a:srgbClr val="F26B43"/>
          </p15:clr>
        </p15:guide>
        <p15:guide id="18" pos="3629">
          <p15:clr>
            <a:srgbClr val="F26B43"/>
          </p15:clr>
        </p15:guide>
        <p15:guide id="19" pos="4205">
          <p15:clr>
            <a:srgbClr val="F26B43"/>
          </p15:clr>
        </p15:guide>
        <p15:guide id="20" pos="4781">
          <p15:clr>
            <a:srgbClr val="F26B43"/>
          </p15:clr>
        </p15:guide>
        <p15:guide id="21" pos="5357">
          <p15:clr>
            <a:srgbClr val="F26B43"/>
          </p15:clr>
        </p15:guide>
        <p15:guide id="22" pos="5933">
          <p15:clr>
            <a:srgbClr val="F26B43"/>
          </p15:clr>
        </p15:guide>
        <p15:guide id="23" pos="6509">
          <p15:clr>
            <a:srgbClr val="F26B43"/>
          </p15:clr>
        </p15:guide>
        <p15:guide id="24" pos="7085">
          <p15:clr>
            <a:srgbClr val="F26B43"/>
          </p15:clr>
        </p15:guide>
        <p15:guide id="25" pos="7661">
          <p15:clr>
            <a:srgbClr val="F26B43"/>
          </p15:clr>
        </p15:guide>
        <p15:guide id="26" pos="756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363708951"/>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Lst>
  <p:transition>
    <p:fade/>
  </p:transition>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118288839"/>
      </p:ext>
    </p:extLst>
  </p:cSld>
  <p:clrMap bg1="dk1" tx1="lt1" bg2="dk2" tx2="lt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 id="2147484567" r:id="rId12"/>
    <p:sldLayoutId id="2147484568" r:id="rId13"/>
    <p:sldLayoutId id="2147484569" r:id="rId14"/>
    <p:sldLayoutId id="2147484570" r:id="rId15"/>
    <p:sldLayoutId id="2147484571" r:id="rId16"/>
    <p:sldLayoutId id="2147484572" r:id="rId17"/>
    <p:sldLayoutId id="2147484573" r:id="rId18"/>
    <p:sldLayoutId id="2147484574" r:id="rId19"/>
    <p:sldLayoutId id="2147484575" r:id="rId20"/>
    <p:sldLayoutId id="2147484576" r:id="rId21"/>
    <p:sldLayoutId id="2147484577" r:id="rId22"/>
    <p:sldLayoutId id="2147484578" r:id="rId23"/>
    <p:sldLayoutId id="2147484579" r:id="rId24"/>
    <p:sldLayoutId id="2147484580" r:id="rId25"/>
    <p:sldLayoutId id="2147484581" r:id="rId26"/>
    <p:sldLayoutId id="2147484582" r:id="rId27"/>
    <p:sldLayoutId id="2147484583" r:id="rId28"/>
    <p:sldLayoutId id="2147484584" r:id="rId29"/>
    <p:sldLayoutId id="2147484585" r:id="rId30"/>
    <p:sldLayoutId id="2147484586" r:id="rId31"/>
    <p:sldLayoutId id="2147484587" r:id="rId32"/>
    <p:sldLayoutId id="2147484588" r:id="rId33"/>
    <p:sldLayoutId id="2147484589" r:id="rId34"/>
  </p:sldLayoutIdLst>
  <p:transition>
    <p:fade/>
  </p:transition>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592110"/>
      </p:ext>
    </p:extLst>
  </p:cSld>
  <p:clrMap bg1="lt1" tx1="dk1" bg2="lt2" tx2="dk2" accent1="accent1" accent2="accent2" accent3="accent3" accent4="accent4" accent5="accent5" accent6="accent6" hlink="hlink" folHlink="folHlink"/>
  <p:sldLayoutIdLst>
    <p:sldLayoutId id="2147484592" r:id="rId1"/>
    <p:sldLayoutId id="2147484593" r:id="rId2"/>
    <p:sldLayoutId id="2147484594" r:id="rId3"/>
    <p:sldLayoutId id="2147484595" r:id="rId4"/>
    <p:sldLayoutId id="2147484596" r:id="rId5"/>
    <p:sldLayoutId id="2147484597" r:id="rId6"/>
    <p:sldLayoutId id="2147484598" r:id="rId7"/>
    <p:sldLayoutId id="2147484599" r:id="rId8"/>
    <p:sldLayoutId id="2147484600" r:id="rId9"/>
    <p:sldLayoutId id="2147484601" r:id="rId10"/>
    <p:sldLayoutId id="2147484602" r:id="rId11"/>
    <p:sldLayoutId id="2147484603" r:id="rId12"/>
    <p:sldLayoutId id="2147484604" r:id="rId13"/>
    <p:sldLayoutId id="2147484605" r:id="rId14"/>
    <p:sldLayoutId id="2147484606" r:id="rId15"/>
    <p:sldLayoutId id="2147484607" r:id="rId16"/>
    <p:sldLayoutId id="2147484608" r:id="rId17"/>
    <p:sldLayoutId id="2147484609" r:id="rId18"/>
    <p:sldLayoutId id="2147484610" r:id="rId19"/>
    <p:sldLayoutId id="2147484611" r:id="rId20"/>
    <p:sldLayoutId id="2147484612" r:id="rId21"/>
    <p:sldLayoutId id="2147484613" r:id="rId22"/>
    <p:sldLayoutId id="2147484614" r:id="rId23"/>
    <p:sldLayoutId id="2147484616" r:id="rId24"/>
    <p:sldLayoutId id="2147484617" r:id="rId25"/>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5452732"/>
      </p:ext>
    </p:extLst>
  </p:cSld>
  <p:clrMap bg1="lt1" tx1="dk1" bg2="lt2" tx2="dk2" accent1="accent1" accent2="accent2" accent3="accent3" accent4="accent4" accent5="accent5" accent6="accent6" hlink="hlink" folHlink="folHlink"/>
  <p:sldLayoutIdLst>
    <p:sldLayoutId id="2147484619" r:id="rId1"/>
    <p:sldLayoutId id="2147484620" r:id="rId2"/>
    <p:sldLayoutId id="2147484621" r:id="rId3"/>
    <p:sldLayoutId id="2147484622" r:id="rId4"/>
    <p:sldLayoutId id="2147484623" r:id="rId5"/>
    <p:sldLayoutId id="2147484624" r:id="rId6"/>
    <p:sldLayoutId id="2147484625" r:id="rId7"/>
    <p:sldLayoutId id="2147484626" r:id="rId8"/>
    <p:sldLayoutId id="2147484627" r:id="rId9"/>
    <p:sldLayoutId id="2147484628" r:id="rId10"/>
    <p:sldLayoutId id="2147484629" r:id="rId11"/>
    <p:sldLayoutId id="2147484630" r:id="rId12"/>
    <p:sldLayoutId id="2147484631" r:id="rId13"/>
    <p:sldLayoutId id="2147484632" r:id="rId14"/>
    <p:sldLayoutId id="2147484633" r:id="rId15"/>
    <p:sldLayoutId id="2147484634" r:id="rId16"/>
    <p:sldLayoutId id="2147484635" r:id="rId17"/>
    <p:sldLayoutId id="2147484636" r:id="rId18"/>
    <p:sldLayoutId id="2147484637" r:id="rId19"/>
    <p:sldLayoutId id="2147484638" r:id="rId20"/>
    <p:sldLayoutId id="2147484639" r:id="rId21"/>
    <p:sldLayoutId id="2147484640" r:id="rId22"/>
    <p:sldLayoutId id="2147484641" r:id="rId23"/>
    <p:sldLayoutId id="2147484642" r:id="rId24"/>
    <p:sldLayoutId id="2147484643" r:id="rId25"/>
    <p:sldLayoutId id="2147484845" r:id="rId26"/>
    <p:sldLayoutId id="2147484846" r:id="rId27"/>
    <p:sldLayoutId id="2147484847" r:id="rId28"/>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95398027"/>
      </p:ext>
    </p:extLst>
  </p:cSld>
  <p:clrMap bg1="lt1" tx1="dk1" bg2="lt2" tx2="dk2" accent1="accent1" accent2="accent2" accent3="accent3" accent4="accent4" accent5="accent5" accent6="accent6" hlink="hlink" folHlink="folHlink"/>
  <p:sldLayoutIdLst>
    <p:sldLayoutId id="2147484646" r:id="rId1"/>
    <p:sldLayoutId id="2147484647"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061725422"/>
      </p:ext>
    </p:extLst>
  </p:cSld>
  <p:clrMap bg1="lt1" tx1="dk1" bg2="lt2" tx2="dk2" accent1="accent1" accent2="accent2" accent3="accent3" accent4="accent4" accent5="accent5" accent6="accent6" hlink="hlink" folHlink="folHlink"/>
  <p:sldLayoutIdLst>
    <p:sldLayoutId id="2147484674" r:id="rId1"/>
    <p:sldLayoutId id="2147484675" r:id="rId2"/>
    <p:sldLayoutId id="2147484676" r:id="rId3"/>
    <p:sldLayoutId id="2147484677" r:id="rId4"/>
    <p:sldLayoutId id="2147484678" r:id="rId5"/>
    <p:sldLayoutId id="2147484679" r:id="rId6"/>
    <p:sldLayoutId id="2147484680" r:id="rId7"/>
    <p:sldLayoutId id="2147484681" r:id="rId8"/>
    <p:sldLayoutId id="2147484682" r:id="rId9"/>
    <p:sldLayoutId id="2147484683" r:id="rId10"/>
    <p:sldLayoutId id="2147484684" r:id="rId11"/>
    <p:sldLayoutId id="2147484685" r:id="rId12"/>
    <p:sldLayoutId id="2147484686" r:id="rId13"/>
    <p:sldLayoutId id="2147484687" r:id="rId14"/>
    <p:sldLayoutId id="2147484688" r:id="rId15"/>
    <p:sldLayoutId id="2147484689" r:id="rId16"/>
    <p:sldLayoutId id="2147484690" r:id="rId17"/>
    <p:sldLayoutId id="2147484691" r:id="rId18"/>
    <p:sldLayoutId id="2147484692" r:id="rId19"/>
    <p:sldLayoutId id="2147484693" r:id="rId20"/>
    <p:sldLayoutId id="2147484694" r:id="rId21"/>
    <p:sldLayoutId id="2147484695" r:id="rId22"/>
    <p:sldLayoutId id="2147484696" r:id="rId23"/>
    <p:sldLayoutId id="2147484697" r:id="rId24"/>
    <p:sldLayoutId id="2147484698" r:id="rId25"/>
    <p:sldLayoutId id="2147484699" r:id="rId26"/>
    <p:sldLayoutId id="2147484700" r:id="rId27"/>
    <p:sldLayoutId id="2147484701" r:id="rId28"/>
    <p:sldLayoutId id="2147484702" r:id="rId29"/>
    <p:sldLayoutId id="2147484703" r:id="rId30"/>
    <p:sldLayoutId id="2147484704" r:id="rId31"/>
    <p:sldLayoutId id="2147484705" r:id="rId32"/>
    <p:sldLayoutId id="2147484706" r:id="rId33"/>
    <p:sldLayoutId id="2147484707" r:id="rId34"/>
    <p:sldLayoutId id="2147484708"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30.xml"/><Relationship Id="rId5" Type="http://schemas.openxmlformats.org/officeDocument/2006/relationships/image" Target="../media/image67.JPG"/><Relationship Id="rId4" Type="http://schemas.openxmlformats.org/officeDocument/2006/relationships/image" Target="../media/image73.sv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30.xml"/><Relationship Id="rId5" Type="http://schemas.openxmlformats.org/officeDocument/2006/relationships/image" Target="../media/image74.png"/><Relationship Id="rId4" Type="http://schemas.openxmlformats.org/officeDocument/2006/relationships/image" Target="../media/image73.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4.xml"/><Relationship Id="rId1" Type="http://schemas.openxmlformats.org/officeDocument/2006/relationships/slideLayout" Target="../slideLayouts/slideLayout13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8.xml"/></Relationships>
</file>

<file path=ppt/slides/_rels/slide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xml"/><Relationship Id="rId1" Type="http://schemas.openxmlformats.org/officeDocument/2006/relationships/slideLayout" Target="../slideLayouts/slideLayout30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5.xml"/></Relationships>
</file>

<file path=ppt/slides/_rels/slide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16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diagramColors" Target="../diagrams/colors2.xml"/><Relationship Id="rId18" Type="http://schemas.openxmlformats.org/officeDocument/2006/relationships/diagramLayout" Target="../diagrams/layout3.xml"/><Relationship Id="rId26" Type="http://schemas.microsoft.com/office/2007/relationships/diagramDrawing" Target="../diagrams/drawing4.xml"/><Relationship Id="rId39" Type="http://schemas.openxmlformats.org/officeDocument/2006/relationships/diagramData" Target="../diagrams/data7.xml"/><Relationship Id="rId3" Type="http://schemas.openxmlformats.org/officeDocument/2006/relationships/image" Target="../media/image58.png"/><Relationship Id="rId21" Type="http://schemas.microsoft.com/office/2007/relationships/diagramDrawing" Target="../diagrams/drawing3.xml"/><Relationship Id="rId34" Type="http://schemas.openxmlformats.org/officeDocument/2006/relationships/diagramQuickStyle" Target="../diagrams/quickStyle6.xml"/><Relationship Id="rId42" Type="http://schemas.openxmlformats.org/officeDocument/2006/relationships/diagramColors" Target="../diagrams/colors7.xml"/><Relationship Id="rId7" Type="http://schemas.openxmlformats.org/officeDocument/2006/relationships/diagramColors" Target="../diagrams/colors1.xml"/><Relationship Id="rId12" Type="http://schemas.openxmlformats.org/officeDocument/2006/relationships/diagramQuickStyle" Target="../diagrams/quickStyle2.xml"/><Relationship Id="rId17" Type="http://schemas.openxmlformats.org/officeDocument/2006/relationships/diagramData" Target="../diagrams/data3.xml"/><Relationship Id="rId25" Type="http://schemas.openxmlformats.org/officeDocument/2006/relationships/diagramColors" Target="../diagrams/colors4.xml"/><Relationship Id="rId33" Type="http://schemas.openxmlformats.org/officeDocument/2006/relationships/diagramLayout" Target="../diagrams/layout6.xml"/><Relationship Id="rId38" Type="http://schemas.openxmlformats.org/officeDocument/2006/relationships/image" Target="../media/image66.png"/><Relationship Id="rId2" Type="http://schemas.openxmlformats.org/officeDocument/2006/relationships/notesSlide" Target="../notesSlides/notesSlide4.xml"/><Relationship Id="rId16" Type="http://schemas.openxmlformats.org/officeDocument/2006/relationships/image" Target="../media/image63.png"/><Relationship Id="rId20" Type="http://schemas.openxmlformats.org/officeDocument/2006/relationships/diagramColors" Target="../diagrams/colors3.xml"/><Relationship Id="rId29" Type="http://schemas.openxmlformats.org/officeDocument/2006/relationships/diagramQuickStyle" Target="../diagrams/quickStyle5.xml"/><Relationship Id="rId41" Type="http://schemas.openxmlformats.org/officeDocument/2006/relationships/diagramQuickStyle" Target="../diagrams/quickStyle7.xml"/><Relationship Id="rId1" Type="http://schemas.openxmlformats.org/officeDocument/2006/relationships/slideLayout" Target="../slideLayouts/slideLayout19.xml"/><Relationship Id="rId6" Type="http://schemas.openxmlformats.org/officeDocument/2006/relationships/diagramQuickStyle" Target="../diagrams/quickStyle1.xml"/><Relationship Id="rId11" Type="http://schemas.openxmlformats.org/officeDocument/2006/relationships/diagramLayout" Target="../diagrams/layout2.xml"/><Relationship Id="rId24" Type="http://schemas.openxmlformats.org/officeDocument/2006/relationships/diagramQuickStyle" Target="../diagrams/quickStyle4.xml"/><Relationship Id="rId32" Type="http://schemas.openxmlformats.org/officeDocument/2006/relationships/diagramData" Target="../diagrams/data6.xml"/><Relationship Id="rId37" Type="http://schemas.openxmlformats.org/officeDocument/2006/relationships/image" Target="../media/image65.png"/><Relationship Id="rId40" Type="http://schemas.openxmlformats.org/officeDocument/2006/relationships/diagramLayout" Target="../diagrams/layout7.xml"/><Relationship Id="rId45" Type="http://schemas.openxmlformats.org/officeDocument/2006/relationships/image" Target="../media/image61.png"/><Relationship Id="rId5" Type="http://schemas.openxmlformats.org/officeDocument/2006/relationships/diagramLayout" Target="../diagrams/layout1.xml"/><Relationship Id="rId15" Type="http://schemas.openxmlformats.org/officeDocument/2006/relationships/image" Target="../media/image62.png"/><Relationship Id="rId23" Type="http://schemas.openxmlformats.org/officeDocument/2006/relationships/diagramLayout" Target="../diagrams/layout4.xml"/><Relationship Id="rId28" Type="http://schemas.openxmlformats.org/officeDocument/2006/relationships/diagramLayout" Target="../diagrams/layout5.xml"/><Relationship Id="rId36" Type="http://schemas.microsoft.com/office/2007/relationships/diagramDrawing" Target="../diagrams/drawing6.xml"/><Relationship Id="rId10" Type="http://schemas.openxmlformats.org/officeDocument/2006/relationships/diagramData" Target="../diagrams/data2.xml"/><Relationship Id="rId19" Type="http://schemas.openxmlformats.org/officeDocument/2006/relationships/diagramQuickStyle" Target="../diagrams/quickStyle3.xml"/><Relationship Id="rId31" Type="http://schemas.microsoft.com/office/2007/relationships/diagramDrawing" Target="../diagrams/drawing5.xml"/><Relationship Id="rId44" Type="http://schemas.openxmlformats.org/officeDocument/2006/relationships/image" Target="../media/image67.JPG"/><Relationship Id="rId4" Type="http://schemas.openxmlformats.org/officeDocument/2006/relationships/diagramData" Target="../diagrams/data1.xml"/><Relationship Id="rId9" Type="http://schemas.openxmlformats.org/officeDocument/2006/relationships/image" Target="../media/image60.png"/><Relationship Id="rId14" Type="http://schemas.microsoft.com/office/2007/relationships/diagramDrawing" Target="../diagrams/drawing2.xml"/><Relationship Id="rId22" Type="http://schemas.openxmlformats.org/officeDocument/2006/relationships/diagramData" Target="../diagrams/data4.xml"/><Relationship Id="rId27" Type="http://schemas.openxmlformats.org/officeDocument/2006/relationships/diagramData" Target="../diagrams/data5.xml"/><Relationship Id="rId30" Type="http://schemas.openxmlformats.org/officeDocument/2006/relationships/diagramColors" Target="../diagrams/colors5.xml"/><Relationship Id="rId35" Type="http://schemas.openxmlformats.org/officeDocument/2006/relationships/diagramColors" Target="../diagrams/colors6.xml"/><Relationship Id="rId43" Type="http://schemas.microsoft.com/office/2007/relationships/diagramDrawing" Target="../diagrams/drawing7.xml"/></Relationships>
</file>

<file path=ppt/slides/_rels/slide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69.svg"/></Relationships>
</file>

<file path=ppt/slides/_rels/slide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71.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754092"/>
            <a:ext cx="5295905" cy="4111027"/>
          </a:xfrm>
        </p:spPr>
        <p:txBody>
          <a:bodyPr/>
          <a:lstStyle/>
          <a:p>
            <a:r>
              <a:rPr lang="en-US" dirty="0">
                <a:solidFill>
                  <a:schemeClr val="bg1"/>
                </a:solidFill>
                <a:latin typeface="Segoe UI Semibold" panose="020B0702040204020203" pitchFamily="34" charset="0"/>
                <a:cs typeface="Segoe UI Semibold" panose="020B0702040204020203" pitchFamily="34" charset="0"/>
              </a:rPr>
              <a:t>Getting Started in Office 365 with the Microsoft Graph API</a:t>
            </a:r>
          </a:p>
        </p:txBody>
      </p:sp>
      <p:sp>
        <p:nvSpPr>
          <p:cNvPr id="5" name="Text Placeholder 4"/>
          <p:cNvSpPr>
            <a:spLocks noGrp="1"/>
          </p:cNvSpPr>
          <p:nvPr>
            <p:ph type="body" sz="quarter" idx="12"/>
          </p:nvPr>
        </p:nvSpPr>
        <p:spPr/>
        <p:txBody>
          <a:bodyPr/>
          <a:lstStyle/>
          <a:p>
            <a:r>
              <a:rPr lang="en-US" dirty="0">
                <a:solidFill>
                  <a:schemeClr val="bg1"/>
                </a:solidFill>
              </a:rPr>
              <a:t>Bernd Rickenberg</a:t>
            </a:r>
          </a:p>
          <a:p>
            <a:r>
              <a:rPr lang="en-US" dirty="0">
                <a:solidFill>
                  <a:schemeClr val="bg1"/>
                </a:solidFill>
              </a:rPr>
              <a:t>CTO and developer @ Pointwork</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7" y="899478"/>
            <a:ext cx="10447701" cy="2031100"/>
          </a:xfrm>
        </p:spPr>
        <p:txBody>
          <a:bodyPr/>
          <a:lstStyle/>
          <a:p>
            <a:r>
              <a:rPr lang="en-US" dirty="0">
                <a:solidFill>
                  <a:schemeClr val="tx1"/>
                </a:solidFill>
                <a:latin typeface="Segoe UI Semibold" panose="020B0702040204020203" pitchFamily="34" charset="0"/>
                <a:cs typeface="Segoe UI Semibold" panose="020B0702040204020203" pitchFamily="34" charset="0"/>
              </a:rPr>
              <a:t>Demo – Graph Explorer</a:t>
            </a:r>
            <a:br>
              <a:rPr lang="en-US" dirty="0"/>
            </a:br>
            <a:br>
              <a:rPr lang="en-US" dirty="0"/>
            </a:br>
            <a:r>
              <a:rPr lang="en-US" sz="2800" spc="0" dirty="0">
                <a:solidFill>
                  <a:schemeClr val="tx1"/>
                </a:solidFill>
                <a:latin typeface="+mn-lt"/>
              </a:rPr>
              <a:t>https://graph.microsoft.com &gt; graph explorer</a:t>
            </a:r>
            <a:endParaRPr lang="en-US" sz="2800" dirty="0">
              <a:solidFill>
                <a:schemeClr val="tx1"/>
              </a:solidFill>
              <a:latin typeface="+mn-lt"/>
            </a:endParaRPr>
          </a:p>
        </p:txBody>
      </p:sp>
    </p:spTree>
    <p:extLst>
      <p:ext uri="{BB962C8B-B14F-4D97-AF65-F5344CB8AC3E}">
        <p14:creationId xmlns:p14="http://schemas.microsoft.com/office/powerpoint/2010/main" val="33562996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6699185" cy="917575"/>
          </a:xfrm>
        </p:spPr>
        <p:txBody>
          <a:bodyPr/>
          <a:lstStyle/>
          <a:p>
            <a:r>
              <a:rPr lang="en-US" dirty="0">
                <a:gradFill>
                  <a:gsLst>
                    <a:gs pos="2917">
                      <a:schemeClr val="tx1"/>
                    </a:gs>
                    <a:gs pos="30000">
                      <a:schemeClr val="tx1"/>
                    </a:gs>
                  </a:gsLst>
                  <a:lin ang="5400000" scaled="0"/>
                </a:gradFill>
              </a:rPr>
              <a:t>Me</a:t>
            </a:r>
          </a:p>
        </p:txBody>
      </p:sp>
      <p:sp>
        <p:nvSpPr>
          <p:cNvPr id="51" name="TextBox 50"/>
          <p:cNvSpPr txBox="1"/>
          <p:nvPr/>
        </p:nvSpPr>
        <p:spPr>
          <a:xfrm>
            <a:off x="6218949" y="-1"/>
            <a:ext cx="6034262" cy="6994526"/>
          </a:xfrm>
          <a:prstGeom prst="rect">
            <a:avLst/>
          </a:prstGeom>
          <a:solidFill>
            <a:schemeClr val="bg1"/>
          </a:solidFill>
          <a:effectLst>
            <a:outerShdw blurRad="50800" dist="38100" dir="10800000" algn="r" rotWithShape="0">
              <a:prstClr val="black">
                <a:alpha val="40000"/>
              </a:prstClr>
            </a:outerShdw>
          </a:effectLst>
        </p:spPr>
        <p:txBody>
          <a:bodyPr wrap="square" lIns="274320" tIns="149175" rIns="186468" bIns="149175" rtlCol="0">
            <a:noAutofit/>
          </a:bodyPr>
          <a:lstStyle/>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rPr>
              <a:t>GET </a:t>
            </a:r>
            <a:r>
              <a:rPr kumimoji="0" lang="en-US" sz="1600" b="1" i="0" u="none" strike="noStrike" kern="1200" cap="none" spc="0" normalizeH="0" baseline="0" noProof="0" dirty="0">
                <a:ln>
                  <a:noFill/>
                </a:ln>
                <a:solidFill>
                  <a:srgbClr val="D83B01"/>
                </a:solidFill>
                <a:effectLst/>
                <a:uLnTx/>
                <a:uFillTx/>
                <a:latin typeface="Consolas" panose="020B0609020204030204" pitchFamily="49" charset="0"/>
                <a:ea typeface="Segoe UI" pitchFamily="34" charset="0"/>
                <a:cs typeface="Segoe UI" pitchFamily="34" charset="0"/>
              </a:rPr>
              <a:t>/me/messages</a:t>
            </a:r>
          </a:p>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rPr>
              <a:t>GET </a:t>
            </a:r>
            <a:r>
              <a:rPr kumimoji="0" lang="en-US" sz="1600" b="1" i="0" u="none" strike="noStrike" kern="1200" cap="none" spc="0" normalizeH="0" baseline="0" noProof="0" dirty="0">
                <a:ln>
                  <a:noFill/>
                </a:ln>
                <a:solidFill>
                  <a:srgbClr val="D83B01"/>
                </a:solidFill>
                <a:effectLst/>
                <a:uLnTx/>
                <a:uFillTx/>
                <a:latin typeface="Consolas" panose="020B0609020204030204" pitchFamily="49" charset="0"/>
                <a:ea typeface="Segoe UI" pitchFamily="34" charset="0"/>
                <a:cs typeface="Segoe UI" pitchFamily="34" charset="0"/>
              </a:rPr>
              <a:t>/me/events</a:t>
            </a:r>
          </a:p>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78D7"/>
              </a:solidFill>
              <a:effectLst/>
              <a:uLnTx/>
              <a:uFillTx/>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rPr>
              <a:t>GET </a:t>
            </a:r>
            <a:r>
              <a:rPr kumimoji="0" lang="en-US" sz="1600" b="1" i="0" u="none" strike="noStrike" kern="1200" cap="none" spc="0" normalizeH="0" baseline="0" noProof="0" dirty="0">
                <a:ln>
                  <a:noFill/>
                </a:ln>
                <a:solidFill>
                  <a:srgbClr val="D83B01"/>
                </a:solidFill>
                <a:effectLst/>
                <a:uLnTx/>
                <a:uFillTx/>
                <a:latin typeface="Consolas" panose="020B0609020204030204" pitchFamily="49" charset="0"/>
                <a:ea typeface="Segoe UI" pitchFamily="34" charset="0"/>
                <a:cs typeface="Segoe UI" pitchFamily="34" charset="0"/>
              </a:rPr>
              <a:t>/me/drive</a:t>
            </a:r>
          </a:p>
          <a:p>
            <a:pPr marL="0" marR="0" lvl="0" indent="0" algn="l" defTabSz="950596" rtl="0" eaLnBrk="1" fontAlgn="auto" latinLnBrk="0" hangingPunct="1">
              <a:lnSpc>
                <a:spcPct val="100000"/>
              </a:lnSpc>
              <a:spcBef>
                <a:spcPts val="0"/>
              </a:spcBef>
              <a:spcAft>
                <a:spcPts val="0"/>
              </a:spcAft>
              <a:buClrTx/>
              <a:buSzTx/>
              <a:buFontTx/>
              <a:buNone/>
              <a:tabLst/>
              <a:defRPr/>
            </a:pPr>
            <a:endParaRPr lang="en-US" sz="1600" b="1" dirty="0">
              <a:solidFill>
                <a:srgbClr val="D83B01"/>
              </a:solidFill>
              <a:latin typeface="Consolas" panose="020B0609020204030204" pitchFamily="49" charset="0"/>
              <a:ea typeface="Segoe UI" pitchFamily="34" charset="0"/>
              <a:cs typeface="Segoe UI" pitchFamily="34" charset="0"/>
            </a:endParaRPr>
          </a:p>
          <a:p>
            <a:pPr defTabSz="950596">
              <a:defRPr/>
            </a:pPr>
            <a:r>
              <a:rPr lang="en-US" sz="1600" dirty="0">
                <a:solidFill>
                  <a:srgbClr val="353535"/>
                </a:solidFill>
                <a:latin typeface="Consolas" panose="020B0609020204030204" pitchFamily="49" charset="0"/>
                <a:ea typeface="Segoe UI" pitchFamily="34" charset="0"/>
                <a:cs typeface="Segoe UI" pitchFamily="34" charset="0"/>
              </a:rPr>
              <a:t>GET </a:t>
            </a:r>
            <a:r>
              <a:rPr lang="en-US" sz="1600" b="1" dirty="0">
                <a:solidFill>
                  <a:srgbClr val="D83B01"/>
                </a:solidFill>
                <a:latin typeface="Consolas" panose="020B0609020204030204" pitchFamily="49" charset="0"/>
                <a:ea typeface="Segoe UI" pitchFamily="34" charset="0"/>
                <a:cs typeface="Segoe UI" pitchFamily="34" charset="0"/>
              </a:rPr>
              <a:t>/me/</a:t>
            </a:r>
            <a:r>
              <a:rPr lang="en-US" sz="1600" b="1" dirty="0" err="1">
                <a:solidFill>
                  <a:srgbClr val="D83B01"/>
                </a:solidFill>
                <a:latin typeface="Consolas" panose="020B0609020204030204" pitchFamily="49" charset="0"/>
                <a:ea typeface="Segoe UI" pitchFamily="34" charset="0"/>
                <a:cs typeface="Segoe UI" pitchFamily="34" charset="0"/>
              </a:rPr>
              <a:t>joinedGroups</a:t>
            </a:r>
            <a:endParaRPr lang="en-US" sz="1600" b="1" dirty="0">
              <a:solidFill>
                <a:srgbClr val="D83B01"/>
              </a:solidFill>
              <a:latin typeface="Consolas" panose="020B0609020204030204" pitchFamily="49" charset="0"/>
              <a:ea typeface="Segoe UI" pitchFamily="34" charset="0"/>
              <a:cs typeface="Segoe UI" pitchFamily="34" charset="0"/>
            </a:endParaRPr>
          </a:p>
          <a:p>
            <a:pPr defTabSz="950596">
              <a:defRPr/>
            </a:pPr>
            <a:endParaRPr lang="en-US" sz="1600" b="1" dirty="0">
              <a:solidFill>
                <a:srgbClr val="D83B01"/>
              </a:solidFill>
              <a:latin typeface="Consolas" panose="020B0609020204030204" pitchFamily="49" charset="0"/>
              <a:ea typeface="Segoe UI" pitchFamily="34" charset="0"/>
              <a:cs typeface="Segoe UI" pitchFamily="34" charset="0"/>
            </a:endParaRPr>
          </a:p>
          <a:p>
            <a:pPr defTabSz="950596">
              <a:defRPr/>
            </a:pPr>
            <a:r>
              <a:rPr lang="en-US" sz="1600" dirty="0">
                <a:solidFill>
                  <a:srgbClr val="353535"/>
                </a:solidFill>
                <a:latin typeface="Consolas" panose="020B0609020204030204" pitchFamily="49" charset="0"/>
                <a:ea typeface="Segoe UI" pitchFamily="34" charset="0"/>
                <a:cs typeface="Segoe UI" pitchFamily="34" charset="0"/>
              </a:rPr>
              <a:t>GET </a:t>
            </a:r>
            <a:r>
              <a:rPr lang="en-US" sz="1600" b="1" dirty="0">
                <a:solidFill>
                  <a:srgbClr val="D83B01"/>
                </a:solidFill>
                <a:latin typeface="Consolas" panose="020B0609020204030204" pitchFamily="49" charset="0"/>
                <a:ea typeface="Segoe UI" pitchFamily="34" charset="0"/>
                <a:cs typeface="Segoe UI" pitchFamily="34" charset="0"/>
              </a:rPr>
              <a:t>/me/</a:t>
            </a:r>
            <a:r>
              <a:rPr lang="en-US" sz="1600" b="1" dirty="0" err="1">
                <a:solidFill>
                  <a:srgbClr val="D83B01"/>
                </a:solidFill>
                <a:latin typeface="Consolas" panose="020B0609020204030204" pitchFamily="49" charset="0"/>
                <a:ea typeface="Segoe UI" pitchFamily="34" charset="0"/>
                <a:cs typeface="Segoe UI" pitchFamily="34" charset="0"/>
              </a:rPr>
              <a:t>joinedTeams</a:t>
            </a:r>
            <a:endParaRPr lang="en-US" sz="1600" b="1" dirty="0">
              <a:solidFill>
                <a:srgbClr val="D83B01"/>
              </a:solidFill>
              <a:latin typeface="Consolas" panose="020B0609020204030204" pitchFamily="49" charset="0"/>
              <a:ea typeface="Segoe UI" pitchFamily="34" charset="0"/>
              <a:cs typeface="Segoe UI" pitchFamily="34" charset="0"/>
            </a:endParaRPr>
          </a:p>
          <a:p>
            <a:pPr defTabSz="950596">
              <a:defRPr/>
            </a:pPr>
            <a:endParaRPr lang="en-US" sz="1600" b="1" dirty="0">
              <a:solidFill>
                <a:srgbClr val="D83B01"/>
              </a:solidFill>
              <a:latin typeface="Consolas" panose="020B0609020204030204" pitchFamily="49" charset="0"/>
              <a:ea typeface="Segoe UI" pitchFamily="34" charset="0"/>
              <a:cs typeface="Segoe UI" pitchFamily="34" charset="0"/>
            </a:endParaRPr>
          </a:p>
          <a:p>
            <a:pPr defTabSz="950596">
              <a:defRPr/>
            </a:pPr>
            <a:endParaRPr lang="en-US" sz="1600" b="1" dirty="0">
              <a:solidFill>
                <a:srgbClr val="D83B01"/>
              </a:solidFill>
              <a:latin typeface="Consolas" panose="020B0609020204030204" pitchFamily="49" charset="0"/>
              <a:ea typeface="Segoe UI" pitchFamily="34" charset="0"/>
              <a:cs typeface="Segoe UI" pitchFamily="34" charset="0"/>
            </a:endParaRPr>
          </a:p>
          <a:p>
            <a:pPr defTabSz="950596">
              <a:defRPr/>
            </a:pPr>
            <a:endParaRPr lang="en-US" sz="1600" b="1" dirty="0">
              <a:solidFill>
                <a:srgbClr val="D83B01"/>
              </a:solidFill>
              <a:latin typeface="Consolas" panose="020B0609020204030204" pitchFamily="49" charset="0"/>
              <a:ea typeface="Segoe UI" pitchFamily="34" charset="0"/>
              <a:cs typeface="Segoe UI" pitchFamily="34" charset="0"/>
            </a:endParaRPr>
          </a:p>
          <a:p>
            <a:pPr defTabSz="950596">
              <a:defRPr/>
            </a:pPr>
            <a:endParaRPr lang="en-US" sz="1600" b="1" dirty="0">
              <a:solidFill>
                <a:srgbClr val="D83B01"/>
              </a:solidFill>
              <a:latin typeface="Consolas" panose="020B0609020204030204" pitchFamily="49" charset="0"/>
              <a:ea typeface="Segoe UI" pitchFamily="34" charset="0"/>
              <a:cs typeface="Segoe UI" pitchFamily="34" charset="0"/>
            </a:endParaRPr>
          </a:p>
          <a:p>
            <a:pPr defTabSz="950596">
              <a:defRPr/>
            </a:pPr>
            <a:endParaRPr lang="en-US" sz="1600" b="1" dirty="0">
              <a:solidFill>
                <a:srgbClr val="D83B01"/>
              </a:solidFill>
              <a:latin typeface="Consolas" panose="020B0609020204030204" pitchFamily="49" charset="0"/>
              <a:ea typeface="Segoe UI" pitchFamily="34" charset="0"/>
              <a:cs typeface="Segoe UI" pitchFamily="34" charset="0"/>
            </a:endParaRPr>
          </a:p>
          <a:p>
            <a:pPr defTabSz="950596">
              <a:defRPr/>
            </a:pPr>
            <a:endParaRPr lang="en-US" sz="1600" b="1" dirty="0">
              <a:solidFill>
                <a:srgbClr val="D83B01"/>
              </a:solidFill>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D83B01"/>
              </a:solidFill>
              <a:effectLst/>
              <a:uLnTx/>
              <a:uFillTx/>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78D7"/>
              </a:solidFill>
              <a:effectLst/>
              <a:uLnTx/>
              <a:uFillTx/>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78D7"/>
              </a:solidFill>
              <a:effectLst/>
              <a:uLnTx/>
              <a:uFillTx/>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endParaRPr>
          </a:p>
        </p:txBody>
      </p:sp>
      <p:cxnSp>
        <p:nvCxnSpPr>
          <p:cNvPr id="78" name="Straight Connector 77"/>
          <p:cNvCxnSpPr>
            <a:cxnSpLocks/>
          </p:cNvCxnSpPr>
          <p:nvPr/>
        </p:nvCxnSpPr>
        <p:spPr>
          <a:xfrm flipH="1">
            <a:off x="3112870" y="3489750"/>
            <a:ext cx="413196" cy="57764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cxnSpLocks/>
            <a:endCxn id="6" idx="4"/>
          </p:cNvCxnSpPr>
          <p:nvPr/>
        </p:nvCxnSpPr>
        <p:spPr>
          <a:xfrm flipH="1" flipV="1">
            <a:off x="3056232" y="4806542"/>
            <a:ext cx="100002" cy="784166"/>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cxnSpLocks/>
          </p:cNvCxnSpPr>
          <p:nvPr/>
        </p:nvCxnSpPr>
        <p:spPr>
          <a:xfrm>
            <a:off x="2025901" y="3739579"/>
            <a:ext cx="980936" cy="461088"/>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cxnSpLocks/>
          </p:cNvCxnSpPr>
          <p:nvPr/>
        </p:nvCxnSpPr>
        <p:spPr>
          <a:xfrm flipV="1">
            <a:off x="1769448" y="4296481"/>
            <a:ext cx="1217403" cy="63958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733BFFD-5AB7-47C5-B610-5E8D1122A412}"/>
              </a:ext>
            </a:extLst>
          </p:cNvPr>
          <p:cNvCxnSpPr>
            <a:cxnSpLocks/>
            <a:stCxn id="45" idx="8"/>
            <a:endCxn id="6" idx="6"/>
          </p:cNvCxnSpPr>
          <p:nvPr/>
        </p:nvCxnSpPr>
        <p:spPr>
          <a:xfrm flipH="1" flipV="1">
            <a:off x="3543838" y="4316650"/>
            <a:ext cx="666002" cy="397664"/>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1511769" y="4724586"/>
            <a:ext cx="466169" cy="466169"/>
            <a:chOff x="942627" y="3529405"/>
            <a:chExt cx="820389" cy="822960"/>
          </a:xfrm>
        </p:grpSpPr>
        <p:sp>
          <p:nvSpPr>
            <p:cNvPr id="49" name="Oval 48"/>
            <p:cNvSpPr/>
            <p:nvPr/>
          </p:nvSpPr>
          <p:spPr bwMode="auto">
            <a:xfrm>
              <a:off x="942627" y="3529405"/>
              <a:ext cx="820389" cy="8229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171C7"/>
                </a:solidFill>
                <a:effectLst/>
                <a:uLnTx/>
                <a:uFillTx/>
                <a:latin typeface="Calibri" panose="020F0502020204030204"/>
                <a:ea typeface="Segoe UI" pitchFamily="34" charset="0"/>
                <a:cs typeface="Segoe UI" pitchFamily="34" charset="0"/>
              </a:endParaRPr>
            </a:p>
          </p:txBody>
        </p:sp>
        <p:sp>
          <p:nvSpPr>
            <p:cNvPr id="53" name="Freeform 113"/>
            <p:cNvSpPr>
              <a:spLocks noChangeAspect="1" noEditPoints="1"/>
            </p:cNvSpPr>
            <p:nvPr/>
          </p:nvSpPr>
          <p:spPr bwMode="auto">
            <a:xfrm>
              <a:off x="1128148" y="3786655"/>
              <a:ext cx="449345" cy="308460"/>
            </a:xfrm>
            <a:custGeom>
              <a:avLst/>
              <a:gdLst>
                <a:gd name="T0" fmla="*/ 0 w 303"/>
                <a:gd name="T1" fmla="*/ 208 h 208"/>
                <a:gd name="T2" fmla="*/ 303 w 303"/>
                <a:gd name="T3" fmla="*/ 208 h 208"/>
                <a:gd name="T4" fmla="*/ 303 w 303"/>
                <a:gd name="T5" fmla="*/ 0 h 208"/>
                <a:gd name="T6" fmla="*/ 0 w 303"/>
                <a:gd name="T7" fmla="*/ 0 h 208"/>
                <a:gd name="T8" fmla="*/ 0 w 303"/>
                <a:gd name="T9" fmla="*/ 208 h 208"/>
                <a:gd name="T10" fmla="*/ 263 w 303"/>
                <a:gd name="T11" fmla="*/ 19 h 208"/>
                <a:gd name="T12" fmla="*/ 152 w 303"/>
                <a:gd name="T13" fmla="*/ 92 h 208"/>
                <a:gd name="T14" fmla="*/ 41 w 303"/>
                <a:gd name="T15" fmla="*/ 19 h 208"/>
                <a:gd name="T16" fmla="*/ 263 w 303"/>
                <a:gd name="T17" fmla="*/ 19 h 208"/>
                <a:gd name="T18" fmla="*/ 19 w 303"/>
                <a:gd name="T19" fmla="*/ 26 h 208"/>
                <a:gd name="T20" fmla="*/ 152 w 303"/>
                <a:gd name="T21" fmla="*/ 113 h 208"/>
                <a:gd name="T22" fmla="*/ 284 w 303"/>
                <a:gd name="T23" fmla="*/ 26 h 208"/>
                <a:gd name="T24" fmla="*/ 284 w 303"/>
                <a:gd name="T25" fmla="*/ 189 h 208"/>
                <a:gd name="T26" fmla="*/ 19 w 303"/>
                <a:gd name="T27" fmla="*/ 189 h 208"/>
                <a:gd name="T28" fmla="*/ 19 w 303"/>
                <a:gd name="T29" fmla="*/ 2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3" h="208">
                  <a:moveTo>
                    <a:pt x="0" y="208"/>
                  </a:moveTo>
                  <a:lnTo>
                    <a:pt x="303" y="208"/>
                  </a:lnTo>
                  <a:lnTo>
                    <a:pt x="303" y="0"/>
                  </a:lnTo>
                  <a:lnTo>
                    <a:pt x="0" y="0"/>
                  </a:lnTo>
                  <a:lnTo>
                    <a:pt x="0" y="208"/>
                  </a:lnTo>
                  <a:close/>
                  <a:moveTo>
                    <a:pt x="263" y="19"/>
                  </a:moveTo>
                  <a:lnTo>
                    <a:pt x="152" y="92"/>
                  </a:lnTo>
                  <a:lnTo>
                    <a:pt x="41" y="19"/>
                  </a:lnTo>
                  <a:lnTo>
                    <a:pt x="263" y="19"/>
                  </a:lnTo>
                  <a:close/>
                  <a:moveTo>
                    <a:pt x="19" y="26"/>
                  </a:moveTo>
                  <a:lnTo>
                    <a:pt x="152" y="113"/>
                  </a:lnTo>
                  <a:lnTo>
                    <a:pt x="284" y="26"/>
                  </a:lnTo>
                  <a:lnTo>
                    <a:pt x="284" y="189"/>
                  </a:lnTo>
                  <a:lnTo>
                    <a:pt x="19" y="189"/>
                  </a:lnTo>
                  <a:lnTo>
                    <a:pt x="19" y="2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71C7"/>
                </a:solidFill>
                <a:effectLst/>
                <a:uLnTx/>
                <a:uFillTx/>
                <a:latin typeface="Calibri" panose="020F0502020204030204"/>
                <a:ea typeface="+mn-ea"/>
                <a:cs typeface="+mn-cs"/>
              </a:endParaRPr>
            </a:p>
          </p:txBody>
        </p:sp>
      </p:grpSp>
      <p:sp>
        <p:nvSpPr>
          <p:cNvPr id="66" name="TextBox 65"/>
          <p:cNvSpPr txBox="1"/>
          <p:nvPr/>
        </p:nvSpPr>
        <p:spPr>
          <a:xfrm>
            <a:off x="664469" y="4676243"/>
            <a:ext cx="892200" cy="549529"/>
          </a:xfrm>
          <a:prstGeom prst="rect">
            <a:avLst/>
          </a:prstGeom>
          <a:noFill/>
        </p:spPr>
        <p:txBody>
          <a:bodyPr wrap="none" lIns="182802" tIns="146241" rIns="182802" bIns="146241" rtlCol="0">
            <a:spAutoFit/>
          </a:bodyPr>
          <a:lstStyle/>
          <a:p>
            <a:pPr marL="0" marR="0" lvl="0" indent="0" algn="l" defTabSz="932239"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Email</a:t>
            </a:r>
          </a:p>
        </p:txBody>
      </p:sp>
      <p:grpSp>
        <p:nvGrpSpPr>
          <p:cNvPr id="57" name="Group 56"/>
          <p:cNvGrpSpPr/>
          <p:nvPr/>
        </p:nvGrpSpPr>
        <p:grpSpPr>
          <a:xfrm>
            <a:off x="3302371" y="3179430"/>
            <a:ext cx="466169" cy="466169"/>
            <a:chOff x="4750202" y="3174487"/>
            <a:chExt cx="820389" cy="822960"/>
          </a:xfrm>
        </p:grpSpPr>
        <p:sp>
          <p:nvSpPr>
            <p:cNvPr id="58" name="Oval 57"/>
            <p:cNvSpPr/>
            <p:nvPr/>
          </p:nvSpPr>
          <p:spPr bwMode="auto">
            <a:xfrm>
              <a:off x="4750202" y="3174487"/>
              <a:ext cx="820389" cy="8229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171C7"/>
                </a:solidFill>
                <a:effectLst/>
                <a:uLnTx/>
                <a:uFillTx/>
                <a:latin typeface="Calibri" panose="020F0502020204030204"/>
                <a:ea typeface="Segoe UI" pitchFamily="34" charset="0"/>
                <a:cs typeface="Segoe UI" pitchFamily="34" charset="0"/>
              </a:endParaRPr>
            </a:p>
          </p:txBody>
        </p:sp>
        <p:sp>
          <p:nvSpPr>
            <p:cNvPr id="59" name="Freeform 124"/>
            <p:cNvSpPr>
              <a:spLocks noEditPoints="1"/>
            </p:cNvSpPr>
            <p:nvPr/>
          </p:nvSpPr>
          <p:spPr bwMode="auto">
            <a:xfrm>
              <a:off x="4963544" y="3393709"/>
              <a:ext cx="393704" cy="386074"/>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71C7"/>
                </a:solidFill>
                <a:effectLst/>
                <a:uLnTx/>
                <a:uFillTx/>
                <a:latin typeface="Calibri" panose="020F0502020204030204"/>
                <a:ea typeface="+mn-ea"/>
                <a:cs typeface="+mn-cs"/>
              </a:endParaRPr>
            </a:p>
          </p:txBody>
        </p:sp>
      </p:grpSp>
      <p:sp>
        <p:nvSpPr>
          <p:cNvPr id="67" name="TextBox 66"/>
          <p:cNvSpPr txBox="1"/>
          <p:nvPr/>
        </p:nvSpPr>
        <p:spPr>
          <a:xfrm>
            <a:off x="2839548" y="2619425"/>
            <a:ext cx="1499292" cy="544637"/>
          </a:xfrm>
          <a:prstGeom prst="rect">
            <a:avLst/>
          </a:prstGeom>
          <a:noFill/>
        </p:spPr>
        <p:txBody>
          <a:bodyPr wrap="none" lIns="182802" tIns="146241" rIns="182802" bIns="146241" rtlCol="0">
            <a:spAutoFit/>
          </a:bodyPr>
          <a:lstStyle/>
          <a:p>
            <a:pPr marL="0" marR="0" lvl="0" indent="0" algn="l" defTabSz="932239"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Documents</a:t>
            </a:r>
          </a:p>
        </p:txBody>
      </p:sp>
      <p:grpSp>
        <p:nvGrpSpPr>
          <p:cNvPr id="63" name="Group 62"/>
          <p:cNvGrpSpPr/>
          <p:nvPr/>
        </p:nvGrpSpPr>
        <p:grpSpPr>
          <a:xfrm>
            <a:off x="1750779" y="3449316"/>
            <a:ext cx="466169" cy="466169"/>
            <a:chOff x="5474685" y="1406711"/>
            <a:chExt cx="820389" cy="822960"/>
          </a:xfrm>
        </p:grpSpPr>
        <p:sp>
          <p:nvSpPr>
            <p:cNvPr id="64" name="Oval 63"/>
            <p:cNvSpPr/>
            <p:nvPr/>
          </p:nvSpPr>
          <p:spPr bwMode="auto">
            <a:xfrm>
              <a:off x="5474685" y="1406711"/>
              <a:ext cx="820389" cy="8229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171C7"/>
                </a:solidFill>
                <a:effectLst/>
                <a:uLnTx/>
                <a:uFillTx/>
                <a:latin typeface="Calibri" panose="020F0502020204030204"/>
                <a:ea typeface="Segoe UI" pitchFamily="34" charset="0"/>
                <a:cs typeface="Segoe UI" pitchFamily="34" charset="0"/>
              </a:endParaRPr>
            </a:p>
          </p:txBody>
        </p:sp>
        <p:pic>
          <p:nvPicPr>
            <p:cNvPr id="65" name="Graphic 64" descr="Flip Calenda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90309" y="1519840"/>
              <a:ext cx="595158" cy="595158"/>
            </a:xfrm>
            <a:prstGeom prst="rect">
              <a:avLst/>
            </a:prstGeom>
          </p:spPr>
        </p:pic>
      </p:grpSp>
      <p:sp>
        <p:nvSpPr>
          <p:cNvPr id="69" name="TextBox 68"/>
          <p:cNvSpPr txBox="1"/>
          <p:nvPr/>
        </p:nvSpPr>
        <p:spPr>
          <a:xfrm>
            <a:off x="610599" y="3396292"/>
            <a:ext cx="1250826" cy="544637"/>
          </a:xfrm>
          <a:prstGeom prst="rect">
            <a:avLst/>
          </a:prstGeom>
          <a:noFill/>
        </p:spPr>
        <p:txBody>
          <a:bodyPr wrap="none" lIns="182802" tIns="146241" rIns="182802" bIns="146241" rtlCol="0">
            <a:spAutoFit/>
          </a:bodyPr>
          <a:lstStyle/>
          <a:p>
            <a:pPr marL="0" marR="0" lvl="0" indent="0" algn="l" defTabSz="932239"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Calendar</a:t>
            </a:r>
          </a:p>
        </p:txBody>
      </p:sp>
      <p:grpSp>
        <p:nvGrpSpPr>
          <p:cNvPr id="54" name="Group 53"/>
          <p:cNvGrpSpPr/>
          <p:nvPr/>
        </p:nvGrpSpPr>
        <p:grpSpPr>
          <a:xfrm>
            <a:off x="2923149" y="5550965"/>
            <a:ext cx="466169" cy="466169"/>
            <a:chOff x="4795139" y="3188817"/>
            <a:chExt cx="820389" cy="822960"/>
          </a:xfrm>
        </p:grpSpPr>
        <p:sp>
          <p:nvSpPr>
            <p:cNvPr id="55" name="Oval 54"/>
            <p:cNvSpPr/>
            <p:nvPr/>
          </p:nvSpPr>
          <p:spPr bwMode="auto">
            <a:xfrm>
              <a:off x="4795139" y="3188817"/>
              <a:ext cx="820389" cy="8229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171C7"/>
                </a:solidFill>
                <a:effectLst/>
                <a:uLnTx/>
                <a:uFillTx/>
                <a:latin typeface="Calibri" panose="020F0502020204030204"/>
                <a:ea typeface="Segoe UI" pitchFamily="34" charset="0"/>
                <a:cs typeface="Segoe UI" pitchFamily="34" charset="0"/>
              </a:endParaRPr>
            </a:p>
          </p:txBody>
        </p:sp>
        <p:sp>
          <p:nvSpPr>
            <p:cNvPr id="56" name="Freeform 114"/>
            <p:cNvSpPr>
              <a:spLocks noChangeAspect="1" noEditPoints="1"/>
            </p:cNvSpPr>
            <p:nvPr/>
          </p:nvSpPr>
          <p:spPr bwMode="auto">
            <a:xfrm>
              <a:off x="5037124" y="3403930"/>
              <a:ext cx="336418" cy="392734"/>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71C7"/>
                </a:solidFill>
                <a:effectLst/>
                <a:uLnTx/>
                <a:uFillTx/>
                <a:latin typeface="Calibri" panose="020F0502020204030204"/>
                <a:ea typeface="+mn-ea"/>
                <a:cs typeface="+mn-cs"/>
              </a:endParaRPr>
            </a:p>
          </p:txBody>
        </p:sp>
      </p:grpSp>
      <p:sp>
        <p:nvSpPr>
          <p:cNvPr id="70" name="TextBox 69"/>
          <p:cNvSpPr txBox="1"/>
          <p:nvPr/>
        </p:nvSpPr>
        <p:spPr>
          <a:xfrm>
            <a:off x="2636041" y="6017134"/>
            <a:ext cx="988190" cy="544637"/>
          </a:xfrm>
          <a:prstGeom prst="rect">
            <a:avLst/>
          </a:prstGeom>
          <a:noFill/>
        </p:spPr>
        <p:txBody>
          <a:bodyPr wrap="none" lIns="182802" tIns="146241" rIns="182802" bIns="146241" rtlCol="0">
            <a:spAutoFit/>
          </a:bodyPr>
          <a:lstStyle/>
          <a:p>
            <a:pPr marL="0" marR="0" lvl="0" indent="0" algn="l" defTabSz="932239"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Teams</a:t>
            </a:r>
          </a:p>
        </p:txBody>
      </p:sp>
      <p:grpSp>
        <p:nvGrpSpPr>
          <p:cNvPr id="43" name="Group 42">
            <a:extLst>
              <a:ext uri="{FF2B5EF4-FFF2-40B4-BE49-F238E27FC236}">
                <a16:creationId xmlns:a16="http://schemas.microsoft.com/office/drawing/2014/main" id="{F6ACF692-9A9E-41D0-8E28-A21A4E15D714}"/>
              </a:ext>
            </a:extLst>
          </p:cNvPr>
          <p:cNvGrpSpPr/>
          <p:nvPr/>
        </p:nvGrpSpPr>
        <p:grpSpPr>
          <a:xfrm>
            <a:off x="4052819" y="4484838"/>
            <a:ext cx="466169" cy="466169"/>
            <a:chOff x="4750202" y="3174487"/>
            <a:chExt cx="820389" cy="822960"/>
          </a:xfrm>
        </p:grpSpPr>
        <p:sp>
          <p:nvSpPr>
            <p:cNvPr id="44" name="Oval 43">
              <a:extLst>
                <a:ext uri="{FF2B5EF4-FFF2-40B4-BE49-F238E27FC236}">
                  <a16:creationId xmlns:a16="http://schemas.microsoft.com/office/drawing/2014/main" id="{2952849C-5F1B-4143-95E5-ECB66521033A}"/>
                </a:ext>
              </a:extLst>
            </p:cNvPr>
            <p:cNvSpPr/>
            <p:nvPr/>
          </p:nvSpPr>
          <p:spPr bwMode="auto">
            <a:xfrm>
              <a:off x="4750202" y="3174487"/>
              <a:ext cx="820389" cy="8229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171C7"/>
                </a:solidFill>
                <a:effectLst/>
                <a:uLnTx/>
                <a:uFillTx/>
                <a:latin typeface="Calibri" panose="020F0502020204030204"/>
                <a:ea typeface="Segoe UI" pitchFamily="34" charset="0"/>
                <a:cs typeface="Segoe UI" pitchFamily="34" charset="0"/>
              </a:endParaRPr>
            </a:p>
          </p:txBody>
        </p:sp>
        <p:sp>
          <p:nvSpPr>
            <p:cNvPr id="45" name="Freeform 124">
              <a:extLst>
                <a:ext uri="{FF2B5EF4-FFF2-40B4-BE49-F238E27FC236}">
                  <a16:creationId xmlns:a16="http://schemas.microsoft.com/office/drawing/2014/main" id="{3B373577-F562-464A-B93C-2F560E6DCC98}"/>
                </a:ext>
              </a:extLst>
            </p:cNvPr>
            <p:cNvSpPr>
              <a:spLocks noEditPoints="1"/>
            </p:cNvSpPr>
            <p:nvPr/>
          </p:nvSpPr>
          <p:spPr bwMode="auto">
            <a:xfrm>
              <a:off x="4963544" y="3393709"/>
              <a:ext cx="393704" cy="386074"/>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71C7"/>
                </a:solidFill>
                <a:effectLst/>
                <a:uLnTx/>
                <a:uFillTx/>
                <a:latin typeface="Calibri" panose="020F0502020204030204"/>
                <a:ea typeface="+mn-ea"/>
                <a:cs typeface="+mn-cs"/>
              </a:endParaRPr>
            </a:p>
          </p:txBody>
        </p:sp>
      </p:grpSp>
      <p:sp>
        <p:nvSpPr>
          <p:cNvPr id="46" name="TextBox 45">
            <a:extLst>
              <a:ext uri="{FF2B5EF4-FFF2-40B4-BE49-F238E27FC236}">
                <a16:creationId xmlns:a16="http://schemas.microsoft.com/office/drawing/2014/main" id="{5D5A7C50-84C6-4AED-97D2-C9C687943DBE}"/>
              </a:ext>
            </a:extLst>
          </p:cNvPr>
          <p:cNvSpPr txBox="1"/>
          <p:nvPr/>
        </p:nvSpPr>
        <p:spPr>
          <a:xfrm>
            <a:off x="4436892" y="4685351"/>
            <a:ext cx="1087513" cy="544637"/>
          </a:xfrm>
          <a:prstGeom prst="rect">
            <a:avLst/>
          </a:prstGeom>
          <a:noFill/>
        </p:spPr>
        <p:txBody>
          <a:bodyPr wrap="none" lIns="182802" tIns="146241" rIns="182802" bIns="146241" rtlCol="0">
            <a:spAutoFit/>
          </a:bodyPr>
          <a:lstStyle/>
          <a:p>
            <a:pPr marL="0" marR="0" lvl="0" indent="0" algn="l" defTabSz="932239"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Groups</a:t>
            </a:r>
          </a:p>
        </p:txBody>
      </p:sp>
      <p:pic>
        <p:nvPicPr>
          <p:cNvPr id="6" name="Picture 5">
            <a:extLst>
              <a:ext uri="{FF2B5EF4-FFF2-40B4-BE49-F238E27FC236}">
                <a16:creationId xmlns:a16="http://schemas.microsoft.com/office/drawing/2014/main" id="{8089F0D5-3BC0-438E-8D8F-8B4A03644F9F}"/>
              </a:ext>
            </a:extLst>
          </p:cNvPr>
          <p:cNvPicPr>
            <a:picLocks noChangeAspect="1"/>
          </p:cNvPicPr>
          <p:nvPr/>
        </p:nvPicPr>
        <p:blipFill rotWithShape="1">
          <a:blip r:embed="rId5"/>
          <a:srcRect l="15865" t="12684" r="21304" b="32862"/>
          <a:stretch/>
        </p:blipFill>
        <p:spPr>
          <a:xfrm>
            <a:off x="2568626" y="3826757"/>
            <a:ext cx="975212" cy="9797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16158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6699185" cy="917575"/>
          </a:xfrm>
        </p:spPr>
        <p:txBody>
          <a:bodyPr/>
          <a:lstStyle/>
          <a:p>
            <a:r>
              <a:rPr lang="en-US" dirty="0">
                <a:gradFill>
                  <a:gsLst>
                    <a:gs pos="2917">
                      <a:schemeClr val="tx1"/>
                    </a:gs>
                    <a:gs pos="30000">
                      <a:schemeClr val="tx1"/>
                    </a:gs>
                  </a:gsLst>
                  <a:lin ang="5400000" scaled="0"/>
                </a:gradFill>
              </a:rPr>
              <a:t>Groups</a:t>
            </a:r>
          </a:p>
        </p:txBody>
      </p:sp>
      <p:sp>
        <p:nvSpPr>
          <p:cNvPr id="51" name="TextBox 50"/>
          <p:cNvSpPr txBox="1"/>
          <p:nvPr/>
        </p:nvSpPr>
        <p:spPr>
          <a:xfrm>
            <a:off x="6218949" y="-1"/>
            <a:ext cx="6034262" cy="6994526"/>
          </a:xfrm>
          <a:prstGeom prst="rect">
            <a:avLst/>
          </a:prstGeom>
          <a:solidFill>
            <a:schemeClr val="bg1"/>
          </a:solidFill>
          <a:effectLst>
            <a:outerShdw blurRad="50800" dist="38100" dir="10800000" algn="r" rotWithShape="0">
              <a:prstClr val="black">
                <a:alpha val="40000"/>
              </a:prstClr>
            </a:outerShdw>
          </a:effectLst>
        </p:spPr>
        <p:txBody>
          <a:bodyPr wrap="square" lIns="274320" tIns="149175" rIns="186468" bIns="149175" rtlCol="0">
            <a:noAutofit/>
          </a:bodyPr>
          <a:lstStyle/>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rPr>
              <a:t>GET </a:t>
            </a:r>
            <a:r>
              <a:rPr kumimoji="0" lang="en-US" sz="1600" b="1" i="0" u="none" strike="noStrike" kern="1200" cap="none" spc="0" normalizeH="0" baseline="0" noProof="0" dirty="0">
                <a:ln>
                  <a:noFill/>
                </a:ln>
                <a:solidFill>
                  <a:srgbClr val="D83B01"/>
                </a:solidFill>
                <a:effectLst/>
                <a:uLnTx/>
                <a:uFillTx/>
                <a:latin typeface="Consolas" panose="020B0609020204030204" pitchFamily="49" charset="0"/>
                <a:ea typeface="Segoe UI" pitchFamily="34" charset="0"/>
                <a:cs typeface="Segoe UI" pitchFamily="34" charset="0"/>
              </a:rPr>
              <a:t>/groups/{id}/events</a:t>
            </a:r>
          </a:p>
          <a:p>
            <a:pPr defTabSz="950596">
              <a:defRPr/>
            </a:pPr>
            <a:endParaRPr lang="en-US" sz="1600" dirty="0">
              <a:solidFill>
                <a:srgbClr val="353535"/>
              </a:solidFill>
              <a:latin typeface="Consolas" panose="020B0609020204030204" pitchFamily="49" charset="0"/>
              <a:ea typeface="Segoe UI" pitchFamily="34" charset="0"/>
              <a:cs typeface="Segoe UI" pitchFamily="34" charset="0"/>
            </a:endParaRPr>
          </a:p>
          <a:p>
            <a:pPr defTabSz="950596">
              <a:defRPr/>
            </a:pPr>
            <a:r>
              <a:rPr lang="en-US" sz="1600" dirty="0">
                <a:solidFill>
                  <a:srgbClr val="353535"/>
                </a:solidFill>
                <a:latin typeface="Consolas" panose="020B0609020204030204" pitchFamily="49" charset="0"/>
                <a:ea typeface="Segoe UI" pitchFamily="34" charset="0"/>
                <a:cs typeface="Segoe UI" pitchFamily="34" charset="0"/>
              </a:rPr>
              <a:t>GET </a:t>
            </a:r>
            <a:r>
              <a:rPr lang="en-US" sz="1600" b="1" dirty="0">
                <a:solidFill>
                  <a:srgbClr val="D83B01"/>
                </a:solidFill>
                <a:latin typeface="Consolas" panose="020B0609020204030204" pitchFamily="49" charset="0"/>
                <a:ea typeface="Segoe UI" pitchFamily="34" charset="0"/>
                <a:cs typeface="Segoe UI" pitchFamily="34" charset="0"/>
              </a:rPr>
              <a:t>/groups/{id}/members</a:t>
            </a:r>
          </a:p>
          <a:p>
            <a:pPr defTabSz="950596">
              <a:defRPr/>
            </a:pPr>
            <a:endParaRPr lang="en-US" sz="1600" b="1" dirty="0">
              <a:solidFill>
                <a:srgbClr val="D83B01"/>
              </a:solidFill>
              <a:latin typeface="Consolas" panose="020B0609020204030204" pitchFamily="49" charset="0"/>
              <a:ea typeface="Segoe UI" pitchFamily="34" charset="0"/>
              <a:cs typeface="Segoe UI" pitchFamily="34" charset="0"/>
            </a:endParaRPr>
          </a:p>
          <a:p>
            <a:pPr defTabSz="950596">
              <a:defRPr/>
            </a:pPr>
            <a:r>
              <a:rPr lang="en-US" sz="1600" dirty="0">
                <a:solidFill>
                  <a:srgbClr val="353535"/>
                </a:solidFill>
                <a:latin typeface="Consolas" panose="020B0609020204030204" pitchFamily="49" charset="0"/>
                <a:ea typeface="Segoe UI" pitchFamily="34" charset="0"/>
                <a:cs typeface="Segoe UI" pitchFamily="34" charset="0"/>
              </a:rPr>
              <a:t>GET </a:t>
            </a:r>
            <a:r>
              <a:rPr lang="en-US" sz="1600" b="1" dirty="0">
                <a:solidFill>
                  <a:srgbClr val="D83B01"/>
                </a:solidFill>
                <a:latin typeface="Consolas" panose="020B0609020204030204" pitchFamily="49" charset="0"/>
                <a:ea typeface="Segoe UI" pitchFamily="34" charset="0"/>
                <a:cs typeface="Segoe UI" pitchFamily="34" charset="0"/>
              </a:rPr>
              <a:t>/groups/{id}/drive</a:t>
            </a:r>
          </a:p>
          <a:p>
            <a:pPr defTabSz="950596">
              <a:defRPr/>
            </a:pPr>
            <a:endParaRPr lang="en-US" sz="1600" b="1" dirty="0">
              <a:solidFill>
                <a:srgbClr val="D83B01"/>
              </a:solidFill>
              <a:latin typeface="Consolas" panose="020B0609020204030204" pitchFamily="49" charset="0"/>
              <a:ea typeface="Segoe UI" pitchFamily="34" charset="0"/>
              <a:cs typeface="Segoe UI" pitchFamily="34" charset="0"/>
            </a:endParaRPr>
          </a:p>
          <a:p>
            <a:pPr defTabSz="950596">
              <a:defRPr/>
            </a:pPr>
            <a:r>
              <a:rPr lang="en-US" sz="1600" dirty="0">
                <a:solidFill>
                  <a:srgbClr val="353535"/>
                </a:solidFill>
                <a:latin typeface="Consolas" panose="020B0609020204030204" pitchFamily="49" charset="0"/>
                <a:ea typeface="Segoe UI" pitchFamily="34" charset="0"/>
                <a:cs typeface="Segoe UI" pitchFamily="34" charset="0"/>
              </a:rPr>
              <a:t>GET </a:t>
            </a:r>
            <a:r>
              <a:rPr lang="en-US" sz="1600" b="1" dirty="0">
                <a:solidFill>
                  <a:srgbClr val="D83B01"/>
                </a:solidFill>
                <a:latin typeface="Consolas" panose="020B0609020204030204" pitchFamily="49" charset="0"/>
                <a:ea typeface="Segoe UI" pitchFamily="34" charset="0"/>
                <a:cs typeface="Segoe UI" pitchFamily="34" charset="0"/>
              </a:rPr>
              <a:t>/groups/{id}/drive/items</a:t>
            </a:r>
          </a:p>
          <a:p>
            <a:pPr defTabSz="950596">
              <a:defRPr/>
            </a:pPr>
            <a:endParaRPr lang="en-US" sz="1600" b="1" dirty="0">
              <a:solidFill>
                <a:srgbClr val="D83B01"/>
              </a:solidFill>
              <a:latin typeface="Consolas" panose="020B0609020204030204" pitchFamily="49" charset="0"/>
              <a:ea typeface="Segoe UI" pitchFamily="34" charset="0"/>
              <a:cs typeface="Segoe UI" pitchFamily="34" charset="0"/>
            </a:endParaRPr>
          </a:p>
          <a:p>
            <a:pPr defTabSz="950596">
              <a:defRPr/>
            </a:pPr>
            <a:r>
              <a:rPr lang="en-US" sz="1600" dirty="0">
                <a:solidFill>
                  <a:srgbClr val="353535"/>
                </a:solidFill>
                <a:latin typeface="Consolas" panose="020B0609020204030204" pitchFamily="49" charset="0"/>
                <a:ea typeface="Segoe UI" pitchFamily="34" charset="0"/>
                <a:cs typeface="Segoe UI" pitchFamily="34" charset="0"/>
              </a:rPr>
              <a:t>GET </a:t>
            </a:r>
            <a:r>
              <a:rPr lang="en-US" sz="1600" b="1" dirty="0">
                <a:solidFill>
                  <a:srgbClr val="D83B01"/>
                </a:solidFill>
                <a:latin typeface="Consolas" panose="020B0609020204030204" pitchFamily="49" charset="0"/>
                <a:ea typeface="Segoe UI" pitchFamily="34" charset="0"/>
                <a:cs typeface="Segoe UI" pitchFamily="34" charset="0"/>
              </a:rPr>
              <a:t>/groups/{id}/drive/items/{id}/content</a:t>
            </a:r>
          </a:p>
          <a:p>
            <a:pPr defTabSz="950596">
              <a:defRPr/>
            </a:pPr>
            <a:endParaRPr lang="en-US" sz="1600" b="1" dirty="0">
              <a:solidFill>
                <a:srgbClr val="D83B01"/>
              </a:solidFill>
              <a:latin typeface="Consolas" panose="020B0609020204030204" pitchFamily="49" charset="0"/>
              <a:ea typeface="Segoe UI" pitchFamily="34" charset="0"/>
              <a:cs typeface="Segoe UI" pitchFamily="34" charset="0"/>
            </a:endParaRPr>
          </a:p>
          <a:p>
            <a:pPr defTabSz="950596">
              <a:defRPr/>
            </a:pPr>
            <a:endParaRPr lang="en-US" sz="1600" b="1" dirty="0">
              <a:solidFill>
                <a:srgbClr val="D83B01"/>
              </a:solidFill>
              <a:latin typeface="Consolas" panose="020B0609020204030204" pitchFamily="49" charset="0"/>
              <a:ea typeface="Segoe UI" pitchFamily="34" charset="0"/>
              <a:cs typeface="Segoe UI" pitchFamily="34" charset="0"/>
            </a:endParaRPr>
          </a:p>
          <a:p>
            <a:pPr defTabSz="950596">
              <a:defRPr/>
            </a:pPr>
            <a:endParaRPr lang="en-US" sz="1600" b="1" dirty="0">
              <a:solidFill>
                <a:srgbClr val="D83B01"/>
              </a:solidFill>
              <a:latin typeface="Consolas" panose="020B0609020204030204" pitchFamily="49" charset="0"/>
              <a:ea typeface="Segoe UI" pitchFamily="34" charset="0"/>
              <a:cs typeface="Segoe UI" pitchFamily="34" charset="0"/>
            </a:endParaRPr>
          </a:p>
          <a:p>
            <a:pPr defTabSz="950596">
              <a:defRPr/>
            </a:pPr>
            <a:endParaRPr lang="en-US" sz="1600" b="1" dirty="0">
              <a:solidFill>
                <a:srgbClr val="D83B01"/>
              </a:solidFill>
              <a:latin typeface="Consolas" panose="020B0609020204030204" pitchFamily="49" charset="0"/>
              <a:ea typeface="Segoe UI" pitchFamily="34" charset="0"/>
              <a:cs typeface="Segoe UI" pitchFamily="34" charset="0"/>
            </a:endParaRPr>
          </a:p>
          <a:p>
            <a:pPr defTabSz="950596">
              <a:defRPr/>
            </a:pPr>
            <a:endParaRPr lang="en-US" sz="1600" b="1" dirty="0">
              <a:solidFill>
                <a:srgbClr val="D83B01"/>
              </a:solidFill>
              <a:latin typeface="Consolas" panose="020B0609020204030204" pitchFamily="49" charset="0"/>
              <a:ea typeface="Segoe UI" pitchFamily="34" charset="0"/>
              <a:cs typeface="Segoe UI" pitchFamily="34" charset="0"/>
            </a:endParaRPr>
          </a:p>
          <a:p>
            <a:pPr defTabSz="950596">
              <a:defRPr/>
            </a:pPr>
            <a:endParaRPr lang="en-US" sz="1600" b="1" dirty="0">
              <a:solidFill>
                <a:srgbClr val="D83B01"/>
              </a:solidFill>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D83B01"/>
              </a:solidFill>
              <a:effectLst/>
              <a:uLnTx/>
              <a:uFillTx/>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78D7"/>
              </a:solidFill>
              <a:effectLst/>
              <a:uLnTx/>
              <a:uFillTx/>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78D7"/>
              </a:solidFill>
              <a:effectLst/>
              <a:uLnTx/>
              <a:uFillTx/>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endParaRPr>
          </a:p>
        </p:txBody>
      </p:sp>
      <p:cxnSp>
        <p:nvCxnSpPr>
          <p:cNvPr id="78" name="Straight Connector 77"/>
          <p:cNvCxnSpPr>
            <a:cxnSpLocks/>
          </p:cNvCxnSpPr>
          <p:nvPr/>
        </p:nvCxnSpPr>
        <p:spPr>
          <a:xfrm flipH="1">
            <a:off x="3112870" y="3489750"/>
            <a:ext cx="413196" cy="57764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cxnSpLocks/>
          </p:cNvCxnSpPr>
          <p:nvPr/>
        </p:nvCxnSpPr>
        <p:spPr>
          <a:xfrm>
            <a:off x="2025901" y="3739579"/>
            <a:ext cx="980936" cy="461088"/>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cxnSpLocks/>
          </p:cNvCxnSpPr>
          <p:nvPr/>
        </p:nvCxnSpPr>
        <p:spPr>
          <a:xfrm flipV="1">
            <a:off x="1769448" y="4296481"/>
            <a:ext cx="1217403" cy="63958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42112" y="4978338"/>
            <a:ext cx="1308534" cy="544637"/>
          </a:xfrm>
          <a:prstGeom prst="rect">
            <a:avLst/>
          </a:prstGeom>
          <a:noFill/>
        </p:spPr>
        <p:txBody>
          <a:bodyPr wrap="none" lIns="182802" tIns="146241" rIns="182802" bIns="146241" rtlCol="0">
            <a:spAutoFit/>
          </a:bodyPr>
          <a:lstStyle/>
          <a:p>
            <a:pPr marL="0" marR="0" lvl="0" indent="0" algn="l" defTabSz="932239"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Members</a:t>
            </a:r>
          </a:p>
        </p:txBody>
      </p:sp>
      <p:grpSp>
        <p:nvGrpSpPr>
          <p:cNvPr id="57" name="Group 56"/>
          <p:cNvGrpSpPr/>
          <p:nvPr/>
        </p:nvGrpSpPr>
        <p:grpSpPr>
          <a:xfrm>
            <a:off x="3302371" y="3179430"/>
            <a:ext cx="466169" cy="466169"/>
            <a:chOff x="4750202" y="3174487"/>
            <a:chExt cx="820389" cy="822960"/>
          </a:xfrm>
        </p:grpSpPr>
        <p:sp>
          <p:nvSpPr>
            <p:cNvPr id="58" name="Oval 57"/>
            <p:cNvSpPr/>
            <p:nvPr/>
          </p:nvSpPr>
          <p:spPr bwMode="auto">
            <a:xfrm>
              <a:off x="4750202" y="3174487"/>
              <a:ext cx="820389" cy="8229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171C7"/>
                </a:solidFill>
                <a:effectLst/>
                <a:uLnTx/>
                <a:uFillTx/>
                <a:latin typeface="Calibri" panose="020F0502020204030204"/>
                <a:ea typeface="Segoe UI" pitchFamily="34" charset="0"/>
                <a:cs typeface="Segoe UI" pitchFamily="34" charset="0"/>
              </a:endParaRPr>
            </a:p>
          </p:txBody>
        </p:sp>
        <p:sp>
          <p:nvSpPr>
            <p:cNvPr id="59" name="Freeform 124"/>
            <p:cNvSpPr>
              <a:spLocks noEditPoints="1"/>
            </p:cNvSpPr>
            <p:nvPr/>
          </p:nvSpPr>
          <p:spPr bwMode="auto">
            <a:xfrm>
              <a:off x="4963544" y="3393709"/>
              <a:ext cx="393704" cy="386074"/>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71C7"/>
                </a:solidFill>
                <a:effectLst/>
                <a:uLnTx/>
                <a:uFillTx/>
                <a:latin typeface="Calibri" panose="020F0502020204030204"/>
                <a:ea typeface="+mn-ea"/>
                <a:cs typeface="+mn-cs"/>
              </a:endParaRPr>
            </a:p>
          </p:txBody>
        </p:sp>
      </p:grpSp>
      <p:sp>
        <p:nvSpPr>
          <p:cNvPr id="67" name="TextBox 66"/>
          <p:cNvSpPr txBox="1"/>
          <p:nvPr/>
        </p:nvSpPr>
        <p:spPr>
          <a:xfrm>
            <a:off x="2839548" y="2619425"/>
            <a:ext cx="1499292" cy="544637"/>
          </a:xfrm>
          <a:prstGeom prst="rect">
            <a:avLst/>
          </a:prstGeom>
          <a:noFill/>
        </p:spPr>
        <p:txBody>
          <a:bodyPr wrap="none" lIns="182802" tIns="146241" rIns="182802" bIns="146241" rtlCol="0">
            <a:spAutoFit/>
          </a:bodyPr>
          <a:lstStyle/>
          <a:p>
            <a:pPr marL="0" marR="0" lvl="0" indent="0" algn="l" defTabSz="932239"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Documents</a:t>
            </a:r>
          </a:p>
        </p:txBody>
      </p:sp>
      <p:grpSp>
        <p:nvGrpSpPr>
          <p:cNvPr id="63" name="Group 62"/>
          <p:cNvGrpSpPr/>
          <p:nvPr/>
        </p:nvGrpSpPr>
        <p:grpSpPr>
          <a:xfrm>
            <a:off x="1750779" y="3449316"/>
            <a:ext cx="466169" cy="466169"/>
            <a:chOff x="5474685" y="1406711"/>
            <a:chExt cx="820389" cy="822960"/>
          </a:xfrm>
        </p:grpSpPr>
        <p:sp>
          <p:nvSpPr>
            <p:cNvPr id="64" name="Oval 63"/>
            <p:cNvSpPr/>
            <p:nvPr/>
          </p:nvSpPr>
          <p:spPr bwMode="auto">
            <a:xfrm>
              <a:off x="5474685" y="1406711"/>
              <a:ext cx="820389" cy="8229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171C7"/>
                </a:solidFill>
                <a:effectLst/>
                <a:uLnTx/>
                <a:uFillTx/>
                <a:latin typeface="Calibri" panose="020F0502020204030204"/>
                <a:ea typeface="Segoe UI" pitchFamily="34" charset="0"/>
                <a:cs typeface="Segoe UI" pitchFamily="34" charset="0"/>
              </a:endParaRPr>
            </a:p>
          </p:txBody>
        </p:sp>
        <p:pic>
          <p:nvPicPr>
            <p:cNvPr id="65" name="Graphic 64" descr="Flip Calenda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90309" y="1519840"/>
              <a:ext cx="595158" cy="595158"/>
            </a:xfrm>
            <a:prstGeom prst="rect">
              <a:avLst/>
            </a:prstGeom>
          </p:spPr>
        </p:pic>
      </p:grpSp>
      <p:sp>
        <p:nvSpPr>
          <p:cNvPr id="69" name="TextBox 68"/>
          <p:cNvSpPr txBox="1"/>
          <p:nvPr/>
        </p:nvSpPr>
        <p:spPr>
          <a:xfrm>
            <a:off x="610599" y="3396292"/>
            <a:ext cx="1250826" cy="544637"/>
          </a:xfrm>
          <a:prstGeom prst="rect">
            <a:avLst/>
          </a:prstGeom>
          <a:noFill/>
        </p:spPr>
        <p:txBody>
          <a:bodyPr wrap="none" lIns="182802" tIns="146241" rIns="182802" bIns="146241" rtlCol="0">
            <a:spAutoFit/>
          </a:bodyPr>
          <a:lstStyle/>
          <a:p>
            <a:pPr marL="0" marR="0" lvl="0" indent="0" algn="l" defTabSz="932239"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Calendar</a:t>
            </a:r>
          </a:p>
        </p:txBody>
      </p:sp>
      <p:pic>
        <p:nvPicPr>
          <p:cNvPr id="6" name="Picture 5">
            <a:extLst>
              <a:ext uri="{FF2B5EF4-FFF2-40B4-BE49-F238E27FC236}">
                <a16:creationId xmlns:a16="http://schemas.microsoft.com/office/drawing/2014/main" id="{8089F0D5-3BC0-438E-8D8F-8B4A03644F9F}"/>
              </a:ext>
            </a:extLst>
          </p:cNvPr>
          <p:cNvPicPr>
            <a:picLocks noChangeAspect="1"/>
          </p:cNvPicPr>
          <p:nvPr/>
        </p:nvPicPr>
        <p:blipFill>
          <a:blip r:embed="rId5"/>
          <a:stretch>
            <a:fillRect/>
          </a:stretch>
        </p:blipFill>
        <p:spPr>
          <a:xfrm>
            <a:off x="2568626" y="3829043"/>
            <a:ext cx="975212" cy="9752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AutoShape 2" descr="https://m365x895555.sharepoint.com/sites/gruppe2/_api/GroupService/GetGroupImage?id=%2724a8e62d-db55-4b4c-a35e-572fbd1eb7fc%27&amp;hash=636446358462814853">
            <a:extLst>
              <a:ext uri="{FF2B5EF4-FFF2-40B4-BE49-F238E27FC236}">
                <a16:creationId xmlns:a16="http://schemas.microsoft.com/office/drawing/2014/main" id="{63DA63A4-4E0F-4517-B898-9064A840C4B3}"/>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sp>
        <p:nvSpPr>
          <p:cNvPr id="7" name="AutoShape 4" descr="https://m365x895555.sharepoint.com/sites/gruppe2/_api/GroupService/GetGroupImage?id=%2724a8e62d-db55-4b4c-a35e-572fbd1eb7fc%27&amp;hash=636446358462814853">
            <a:extLst>
              <a:ext uri="{FF2B5EF4-FFF2-40B4-BE49-F238E27FC236}">
                <a16:creationId xmlns:a16="http://schemas.microsoft.com/office/drawing/2014/main" id="{48EDFB8D-9E2C-4248-A66C-2136C3765D51}"/>
              </a:ext>
            </a:extLst>
          </p:cNvPr>
          <p:cNvSpPr>
            <a:spLocks noChangeAspect="1" noChangeArrowheads="1"/>
          </p:cNvSpPr>
          <p:nvPr/>
        </p:nvSpPr>
        <p:spPr bwMode="auto">
          <a:xfrm>
            <a:off x="6218238" y="34972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grpSp>
        <p:nvGrpSpPr>
          <p:cNvPr id="32" name="Group 31">
            <a:extLst>
              <a:ext uri="{FF2B5EF4-FFF2-40B4-BE49-F238E27FC236}">
                <a16:creationId xmlns:a16="http://schemas.microsoft.com/office/drawing/2014/main" id="{897057EB-90AD-41C0-93C5-CE9B1B5541B9}"/>
              </a:ext>
            </a:extLst>
          </p:cNvPr>
          <p:cNvGrpSpPr/>
          <p:nvPr/>
        </p:nvGrpSpPr>
        <p:grpSpPr>
          <a:xfrm>
            <a:off x="1441092" y="4807019"/>
            <a:ext cx="466169" cy="466169"/>
            <a:chOff x="4795139" y="3188817"/>
            <a:chExt cx="820389" cy="822960"/>
          </a:xfrm>
        </p:grpSpPr>
        <p:sp>
          <p:nvSpPr>
            <p:cNvPr id="33" name="Oval 32">
              <a:extLst>
                <a:ext uri="{FF2B5EF4-FFF2-40B4-BE49-F238E27FC236}">
                  <a16:creationId xmlns:a16="http://schemas.microsoft.com/office/drawing/2014/main" id="{385EB9A1-6020-4F5A-B75A-79C5C8023B66}"/>
                </a:ext>
              </a:extLst>
            </p:cNvPr>
            <p:cNvSpPr/>
            <p:nvPr/>
          </p:nvSpPr>
          <p:spPr bwMode="auto">
            <a:xfrm>
              <a:off x="4795139" y="3188817"/>
              <a:ext cx="820389" cy="8229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171C7"/>
                </a:solidFill>
                <a:effectLst/>
                <a:uLnTx/>
                <a:uFillTx/>
                <a:latin typeface="Calibri" panose="020F0502020204030204"/>
                <a:ea typeface="Segoe UI" pitchFamily="34" charset="0"/>
                <a:cs typeface="Segoe UI" pitchFamily="34" charset="0"/>
              </a:endParaRPr>
            </a:p>
          </p:txBody>
        </p:sp>
        <p:sp>
          <p:nvSpPr>
            <p:cNvPr id="34" name="Freeform 114">
              <a:extLst>
                <a:ext uri="{FF2B5EF4-FFF2-40B4-BE49-F238E27FC236}">
                  <a16:creationId xmlns:a16="http://schemas.microsoft.com/office/drawing/2014/main" id="{F756E3C0-4EE9-4A07-A55D-10DCA3136BCD}"/>
                </a:ext>
              </a:extLst>
            </p:cNvPr>
            <p:cNvSpPr>
              <a:spLocks noChangeAspect="1" noEditPoints="1"/>
            </p:cNvSpPr>
            <p:nvPr/>
          </p:nvSpPr>
          <p:spPr bwMode="auto">
            <a:xfrm>
              <a:off x="5037124" y="3403930"/>
              <a:ext cx="336418" cy="392734"/>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71C7"/>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194368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7" y="899478"/>
            <a:ext cx="10447701" cy="2031100"/>
          </a:xfrm>
        </p:spPr>
        <p:txBody>
          <a:bodyPr/>
          <a:lstStyle/>
          <a:p>
            <a:r>
              <a:rPr lang="en-US" dirty="0">
                <a:solidFill>
                  <a:schemeClr val="tx1"/>
                </a:solidFill>
                <a:latin typeface="Segoe UI Semibold" panose="020B0702040204020203" pitchFamily="34" charset="0"/>
                <a:cs typeface="Segoe UI Semibold" panose="020B0702040204020203" pitchFamily="34" charset="0"/>
              </a:rPr>
              <a:t>Demo - Quick Start</a:t>
            </a:r>
            <a:br>
              <a:rPr lang="en-US" dirty="0"/>
            </a:br>
            <a:br>
              <a:rPr lang="en-US" dirty="0"/>
            </a:br>
            <a:r>
              <a:rPr lang="en-US" sz="2800" spc="0" dirty="0">
                <a:solidFill>
                  <a:schemeClr val="tx1"/>
                </a:solidFill>
                <a:latin typeface="+mn-lt"/>
              </a:rPr>
              <a:t>https://graph.microsoft.com &gt; quick start</a:t>
            </a:r>
            <a:endParaRPr lang="en-US" sz="2800" dirty="0">
              <a:solidFill>
                <a:schemeClr val="tx1"/>
              </a:solidFill>
              <a:latin typeface="+mn-lt"/>
            </a:endParaRPr>
          </a:p>
        </p:txBody>
      </p:sp>
    </p:spTree>
    <p:extLst>
      <p:ext uri="{BB962C8B-B14F-4D97-AF65-F5344CB8AC3E}">
        <p14:creationId xmlns:p14="http://schemas.microsoft.com/office/powerpoint/2010/main" val="23835450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gradFill>
                  <a:gsLst>
                    <a:gs pos="64516">
                      <a:schemeClr val="bg1"/>
                    </a:gs>
                    <a:gs pos="53000">
                      <a:schemeClr val="bg1"/>
                    </a:gs>
                  </a:gsLst>
                  <a:lin ang="5400000" scaled="0"/>
                </a:gradFill>
              </a:rPr>
              <a:t>SDKS and Code samples</a:t>
            </a:r>
            <a:endParaRPr lang="en-US" dirty="0"/>
          </a:p>
        </p:txBody>
      </p:sp>
      <p:sp>
        <p:nvSpPr>
          <p:cNvPr id="4" name="Text Placeholder 3"/>
          <p:cNvSpPr>
            <a:spLocks noGrp="1"/>
          </p:cNvSpPr>
          <p:nvPr>
            <p:ph type="body" sz="quarter" idx="12"/>
          </p:nvPr>
        </p:nvSpPr>
        <p:spPr/>
        <p:txBody>
          <a:bodyPr/>
          <a:lstStyle/>
          <a:p>
            <a:r>
              <a:rPr lang="en-US" dirty="0">
                <a:solidFill>
                  <a:schemeClr val="bg1"/>
                </a:solidFill>
              </a:rPr>
              <a:t>3</a:t>
            </a:r>
          </a:p>
        </p:txBody>
      </p:sp>
      <p:grpSp>
        <p:nvGrpSpPr>
          <p:cNvPr id="6" name="Group 5"/>
          <p:cNvGrpSpPr/>
          <p:nvPr/>
        </p:nvGrpSpPr>
        <p:grpSpPr>
          <a:xfrm>
            <a:off x="7657415" y="3089559"/>
            <a:ext cx="4509968" cy="3606817"/>
            <a:chOff x="6527800" y="2483620"/>
            <a:chExt cx="5473700" cy="4377555"/>
          </a:xfrm>
        </p:grpSpPr>
        <p:grpSp>
          <p:nvGrpSpPr>
            <p:cNvPr id="126" name="Group 125"/>
            <p:cNvGrpSpPr/>
            <p:nvPr/>
          </p:nvGrpSpPr>
          <p:grpSpPr>
            <a:xfrm flipH="1">
              <a:off x="8613773" y="2483620"/>
              <a:ext cx="1958976" cy="4377555"/>
              <a:chOff x="8956675" y="449263"/>
              <a:chExt cx="2063751" cy="4611687"/>
            </a:xfrm>
          </p:grpSpPr>
          <p:sp>
            <p:nvSpPr>
              <p:cNvPr id="9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9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6"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7"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8"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9"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0"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1"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2"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3"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4"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5"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6"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7"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8"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9"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0"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1"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2"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3"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4"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5"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128" name="Group 127"/>
            <p:cNvGrpSpPr/>
            <p:nvPr/>
          </p:nvGrpSpPr>
          <p:grpSpPr>
            <a:xfrm>
              <a:off x="6527800" y="3994753"/>
              <a:ext cx="3240121" cy="2863247"/>
              <a:chOff x="7045326" y="4452083"/>
              <a:chExt cx="2722595" cy="2405917"/>
            </a:xfrm>
          </p:grpSpPr>
          <p:sp>
            <p:nvSpPr>
              <p:cNvPr id="2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127" name="Group 126"/>
            <p:cNvGrpSpPr/>
            <p:nvPr/>
          </p:nvGrpSpPr>
          <p:grpSpPr>
            <a:xfrm>
              <a:off x="10091976" y="4361890"/>
              <a:ext cx="1909524" cy="2419674"/>
              <a:chOff x="10091976" y="4967384"/>
              <a:chExt cx="1431688" cy="1814179"/>
            </a:xfrm>
          </p:grpSpPr>
          <p:sp>
            <p:nvSpPr>
              <p:cNvPr id="3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4"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5"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6"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7"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8"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9"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0"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1"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2"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3"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4"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5"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6"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7"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9"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0"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1"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2"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3"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4"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5"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sp>
        <p:nvSpPr>
          <p:cNvPr id="71" name="Freeform 70"/>
          <p:cNvSpPr>
            <a:spLocks noChangeAspect="1" noEditPoints="1"/>
          </p:cNvSpPr>
          <p:nvPr/>
        </p:nvSpPr>
        <p:spPr bwMode="black">
          <a:xfrm>
            <a:off x="438888" y="6473171"/>
            <a:ext cx="1009446" cy="22320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Tree>
    <p:extLst>
      <p:ext uri="{BB962C8B-B14F-4D97-AF65-F5344CB8AC3E}">
        <p14:creationId xmlns:p14="http://schemas.microsoft.com/office/powerpoint/2010/main" val="1563514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7" y="899478"/>
            <a:ext cx="10447701" cy="2031100"/>
          </a:xfrm>
        </p:spPr>
        <p:txBody>
          <a:bodyPr/>
          <a:lstStyle/>
          <a:p>
            <a:r>
              <a:rPr lang="en-US" dirty="0">
                <a:solidFill>
                  <a:schemeClr val="tx1"/>
                </a:solidFill>
                <a:latin typeface="Segoe UI Semibold" panose="020B0702040204020203" pitchFamily="34" charset="0"/>
                <a:cs typeface="Segoe UI Semibold" panose="020B0702040204020203" pitchFamily="34" charset="0"/>
              </a:rPr>
              <a:t>Demo - .NET SDK</a:t>
            </a:r>
            <a:br>
              <a:rPr lang="en-US" dirty="0"/>
            </a:br>
            <a:br>
              <a:rPr lang="en-US" dirty="0"/>
            </a:br>
            <a:r>
              <a:rPr lang="en-US" sz="2800" spc="0" dirty="0">
                <a:solidFill>
                  <a:schemeClr val="tx1"/>
                </a:solidFill>
                <a:latin typeface="+mn-lt"/>
              </a:rPr>
              <a:t>https://graph.microsoft.com &gt; quick start</a:t>
            </a:r>
            <a:endParaRPr lang="en-US" sz="2800" dirty="0">
              <a:solidFill>
                <a:schemeClr val="tx1"/>
              </a:solidFill>
              <a:latin typeface="+mn-lt"/>
            </a:endParaRPr>
          </a:p>
        </p:txBody>
      </p:sp>
    </p:spTree>
    <p:extLst>
      <p:ext uri="{BB962C8B-B14F-4D97-AF65-F5344CB8AC3E}">
        <p14:creationId xmlns:p14="http://schemas.microsoft.com/office/powerpoint/2010/main" val="21807242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Resources</a:t>
            </a:r>
          </a:p>
        </p:txBody>
      </p:sp>
      <p:sp>
        <p:nvSpPr>
          <p:cNvPr id="3" name="Text Placeholder 2"/>
          <p:cNvSpPr>
            <a:spLocks noGrp="1"/>
          </p:cNvSpPr>
          <p:nvPr>
            <p:ph type="body" sz="quarter" idx="12"/>
          </p:nvPr>
        </p:nvSpPr>
        <p:spPr/>
        <p:txBody>
          <a:bodyPr/>
          <a:lstStyle/>
          <a:p>
            <a:r>
              <a:rPr lang="en-US" dirty="0">
                <a:solidFill>
                  <a:schemeClr val="tx1"/>
                </a:solidFill>
              </a:rPr>
              <a:t>4</a:t>
            </a:r>
          </a:p>
        </p:txBody>
      </p:sp>
    </p:spTree>
    <p:extLst>
      <p:ext uri="{BB962C8B-B14F-4D97-AF65-F5344CB8AC3E}">
        <p14:creationId xmlns:p14="http://schemas.microsoft.com/office/powerpoint/2010/main" val="392934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4294967295"/>
          </p:nvPr>
        </p:nvSpPr>
        <p:spPr>
          <a:xfrm>
            <a:off x="307226" y="1563962"/>
            <a:ext cx="12053765" cy="1881795"/>
          </a:xfrm>
        </p:spPr>
        <p:txBody>
          <a:bodyPr vert="horz" wrap="square" lIns="146115" tIns="91321" rIns="146115" bIns="91321" rtlCol="0">
            <a:spAutoFit/>
          </a:bodyPr>
          <a:lstStyle/>
          <a:p>
            <a:pPr marL="342834" indent="-342834" defTabSz="932563">
              <a:spcBef>
                <a:spcPts val="2397"/>
              </a:spcBef>
              <a:buClr>
                <a:schemeClr val="tx2"/>
              </a:buClr>
              <a:buBlip>
                <a:blip r:embed="rId3"/>
              </a:buBlip>
            </a:pPr>
            <a:r>
              <a:rPr lang="en-US" sz="3795" dirty="0">
                <a:gradFill>
                  <a:gsLst>
                    <a:gs pos="1250">
                      <a:schemeClr val="tx1"/>
                    </a:gs>
                    <a:gs pos="100000">
                      <a:schemeClr val="tx1"/>
                    </a:gs>
                  </a:gsLst>
                  <a:lin ang="5400000" scaled="0"/>
                </a:gradFill>
              </a:rPr>
              <a:t>Documentation, samples and more:</a:t>
            </a:r>
          </a:p>
          <a:p>
            <a:pPr marL="0" indent="0" defTabSz="932563">
              <a:spcBef>
                <a:spcPts val="2397"/>
              </a:spcBef>
              <a:buClr>
                <a:schemeClr val="tx2"/>
              </a:buClr>
              <a:buNone/>
            </a:pPr>
            <a:r>
              <a:rPr lang="en-US" sz="3795" dirty="0">
                <a:gradFill>
                  <a:gsLst>
                    <a:gs pos="1250">
                      <a:schemeClr val="tx1"/>
                    </a:gs>
                    <a:gs pos="100000">
                      <a:schemeClr val="tx1"/>
                    </a:gs>
                  </a:gsLst>
                  <a:lin ang="5400000" scaled="0"/>
                </a:gradFill>
              </a:rPr>
              <a:t>	</a:t>
            </a:r>
            <a:r>
              <a:rPr lang="en-US" sz="5999" dirty="0">
                <a:gradFill>
                  <a:gsLst>
                    <a:gs pos="1250">
                      <a:schemeClr val="tx1"/>
                    </a:gs>
                    <a:gs pos="100000">
                      <a:schemeClr val="tx1"/>
                    </a:gs>
                  </a:gsLst>
                  <a:lin ang="5400000" scaled="0"/>
                </a:gradFill>
              </a:rPr>
              <a:t>https://graph.microsoft.com/</a:t>
            </a:r>
          </a:p>
        </p:txBody>
      </p:sp>
      <p:sp>
        <p:nvSpPr>
          <p:cNvPr id="2" name="Title 1"/>
          <p:cNvSpPr>
            <a:spLocks noGrp="1"/>
          </p:cNvSpPr>
          <p:nvPr>
            <p:ph type="title" idx="4294967295"/>
          </p:nvPr>
        </p:nvSpPr>
        <p:spPr>
          <a:xfrm>
            <a:off x="273895" y="309220"/>
            <a:ext cx="11887100" cy="915858"/>
          </a:xfrm>
        </p:spPr>
        <p:txBody>
          <a:bodyPr/>
          <a:lstStyle/>
          <a:p>
            <a:r>
              <a:rPr lang="en-US" dirty="0">
                <a:solidFill>
                  <a:schemeClr val="tx1"/>
                </a:solidFill>
              </a:rPr>
              <a:t>Resources</a:t>
            </a:r>
          </a:p>
        </p:txBody>
      </p:sp>
      <p:sp>
        <p:nvSpPr>
          <p:cNvPr id="13" name="Text Placeholder 7"/>
          <p:cNvSpPr txBox="1">
            <a:spLocks/>
          </p:cNvSpPr>
          <p:nvPr/>
        </p:nvSpPr>
        <p:spPr>
          <a:xfrm>
            <a:off x="344074" y="3521309"/>
            <a:ext cx="12054435" cy="1570442"/>
          </a:xfrm>
          <a:prstGeom prst="rect">
            <a:avLst/>
          </a:prstGeom>
        </p:spPr>
        <p:txBody>
          <a:bodyPr vert="horz" wrap="square" lIns="146115" tIns="91321" rIns="146115" bIns="91321"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spcBef>
                <a:spcPts val="2397"/>
              </a:spcBef>
            </a:pPr>
            <a:r>
              <a:rPr lang="en-US" sz="3795" dirty="0">
                <a:gradFill>
                  <a:gsLst>
                    <a:gs pos="1250">
                      <a:schemeClr val="tx1"/>
                    </a:gs>
                    <a:gs pos="100000">
                      <a:schemeClr val="tx1"/>
                    </a:gs>
                  </a:gsLst>
                  <a:lin ang="5400000" scaled="0"/>
                </a:gradFill>
              </a:rPr>
              <a:t>Stack overflow: </a:t>
            </a:r>
          </a:p>
          <a:p>
            <a:pPr marL="0" indent="0" defTabSz="932563">
              <a:spcBef>
                <a:spcPts val="2397"/>
              </a:spcBef>
              <a:buNone/>
            </a:pPr>
            <a:r>
              <a:rPr lang="en-US" sz="3795" dirty="0">
                <a:gradFill>
                  <a:gsLst>
                    <a:gs pos="1250">
                      <a:schemeClr val="tx1"/>
                    </a:gs>
                    <a:gs pos="100000">
                      <a:schemeClr val="tx1"/>
                    </a:gs>
                  </a:gsLst>
                  <a:lin ang="5400000" scaled="0"/>
                </a:gradFill>
              </a:rPr>
              <a:t>	[Microsoft-Graph] and [Office-365]</a:t>
            </a:r>
          </a:p>
        </p:txBody>
      </p:sp>
      <p:sp>
        <p:nvSpPr>
          <p:cNvPr id="9" name="Text Placeholder 7"/>
          <p:cNvSpPr txBox="1">
            <a:spLocks/>
          </p:cNvSpPr>
          <p:nvPr/>
        </p:nvSpPr>
        <p:spPr>
          <a:xfrm>
            <a:off x="344074" y="5064760"/>
            <a:ext cx="12054435" cy="1570442"/>
          </a:xfrm>
          <a:prstGeom prst="rect">
            <a:avLst/>
          </a:prstGeom>
        </p:spPr>
        <p:txBody>
          <a:bodyPr vert="horz" wrap="square" lIns="146115" tIns="91321" rIns="146115" bIns="91321"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spcBef>
                <a:spcPts val="2397"/>
              </a:spcBef>
            </a:pPr>
            <a:r>
              <a:rPr lang="en-US" sz="3795" dirty="0">
                <a:gradFill>
                  <a:gsLst>
                    <a:gs pos="1250">
                      <a:schemeClr val="tx1"/>
                    </a:gs>
                    <a:gs pos="100000">
                      <a:schemeClr val="tx1"/>
                    </a:gs>
                  </a:gsLst>
                  <a:lin ang="5400000" scaled="0"/>
                </a:gradFill>
              </a:rPr>
              <a:t>Twitter: </a:t>
            </a:r>
          </a:p>
          <a:p>
            <a:pPr marL="0" indent="0" defTabSz="932563">
              <a:spcBef>
                <a:spcPts val="2397"/>
              </a:spcBef>
              <a:buNone/>
            </a:pPr>
            <a:r>
              <a:rPr lang="en-US" sz="3795" dirty="0">
                <a:gradFill>
                  <a:gsLst>
                    <a:gs pos="1250">
                      <a:schemeClr val="tx1"/>
                    </a:gs>
                    <a:gs pos="100000">
                      <a:schemeClr val="tx1"/>
                    </a:gs>
                  </a:gsLst>
                  <a:lin ang="5400000" scaled="0"/>
                </a:gradFill>
              </a:rPr>
              <a:t>	#</a:t>
            </a:r>
            <a:r>
              <a:rPr lang="en-US" sz="3795" dirty="0" err="1">
                <a:gradFill>
                  <a:gsLst>
                    <a:gs pos="1250">
                      <a:schemeClr val="tx1"/>
                    </a:gs>
                    <a:gs pos="100000">
                      <a:schemeClr val="tx1"/>
                    </a:gs>
                  </a:gsLst>
                  <a:lin ang="5400000" scaled="0"/>
                </a:gradFill>
              </a:rPr>
              <a:t>MicrosoftGraph</a:t>
            </a:r>
            <a:r>
              <a:rPr lang="en-US" sz="3795" dirty="0">
                <a:gradFill>
                  <a:gsLst>
                    <a:gs pos="1250">
                      <a:schemeClr val="tx1"/>
                    </a:gs>
                    <a:gs pos="100000">
                      <a:schemeClr val="tx1"/>
                    </a:gs>
                  </a:gsLst>
                  <a:lin ang="5400000" scaled="0"/>
                </a:gradFill>
              </a:rPr>
              <a:t> and #Office365dev</a:t>
            </a:r>
          </a:p>
        </p:txBody>
      </p:sp>
    </p:spTree>
    <p:extLst>
      <p:ext uri="{BB962C8B-B14F-4D97-AF65-F5344CB8AC3E}">
        <p14:creationId xmlns:p14="http://schemas.microsoft.com/office/powerpoint/2010/main" val="14767958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0.02413 -9.99773E-7 L 1.64412E-6 -9.99773E-7 " pathEditMode="relative" rAng="0" ptsTypes="AA">
                                      <p:cBhvr>
                                        <p:cTn id="9" dur="500" fill="hold"/>
                                        <p:tgtEl>
                                          <p:spTgt spid="8"/>
                                        </p:tgtEl>
                                        <p:attrNameLst>
                                          <p:attrName>ppt_x</p:attrName>
                                          <p:attrName>ppt_y</p:attrName>
                                        </p:attrNameLst>
                                      </p:cBhvr>
                                      <p:rCtr x="1200" y="0"/>
                                    </p:animMotion>
                                  </p:childTnLst>
                                </p:cTn>
                              </p:par>
                              <p:par>
                                <p:cTn id="10" presetID="10" presetClass="entr" presetSubtype="0" fill="hold" grpId="0" nodeType="withEffect">
                                  <p:stCondLst>
                                    <p:cond delay="10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63" presetClass="path" presetSubtype="0" decel="100000" fill="hold" grpId="1" nodeType="withEffect">
                                  <p:stCondLst>
                                    <p:cond delay="1000"/>
                                  </p:stCondLst>
                                  <p:childTnLst>
                                    <p:animMotion origin="layout" path="M -0.02412 -1.37469E-6 L -4.27623E-6 -1.37469E-6 " pathEditMode="relative" rAng="0" ptsTypes="AA">
                                      <p:cBhvr>
                                        <p:cTn id="14" dur="500" fill="hold"/>
                                        <p:tgtEl>
                                          <p:spTgt spid="13"/>
                                        </p:tgtEl>
                                        <p:attrNameLst>
                                          <p:attrName>ppt_x</p:attrName>
                                          <p:attrName>ppt_y</p:attrName>
                                        </p:attrNameLst>
                                      </p:cBhvr>
                                      <p:rCtr x="1200" y="0"/>
                                    </p:animMotion>
                                  </p:childTnLst>
                                </p:cTn>
                              </p:par>
                              <p:par>
                                <p:cTn id="15" presetID="10" presetClass="entr" presetSubtype="0" fill="hold" grpId="0" nodeType="with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63" presetClass="path" presetSubtype="0" decel="100000" fill="hold" grpId="1" nodeType="withEffect">
                                  <p:stCondLst>
                                    <p:cond delay="1000"/>
                                  </p:stCondLst>
                                  <p:childTnLst>
                                    <p:animMotion origin="layout" path="M -0.02412 -2.70393E-7 L -4.27623E-6 -2.70393E-7 " pathEditMode="relative" rAng="0" ptsTypes="AA">
                                      <p:cBhvr>
                                        <p:cTn id="19" dur="500" fill="hold"/>
                                        <p:tgtEl>
                                          <p:spTgt spid="9"/>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3" grpId="0"/>
      <p:bldP spid="13" grpId="1"/>
      <p:bldP spid="9" grpId="0"/>
      <p:bldP spid="9"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8" y="1843063"/>
            <a:ext cx="11533187" cy="411162"/>
          </a:xfrm>
        </p:spPr>
        <p:txBody>
          <a:bodyPr/>
          <a:lstStyle/>
          <a:p>
            <a:r>
              <a:rPr lang="en-US" dirty="0">
                <a:latin typeface="Segoe UI Semibold" panose="020B0702040204020203" pitchFamily="34" charset="0"/>
                <a:cs typeface="Segoe UI Semibold" panose="020B0702040204020203" pitchFamily="34" charset="0"/>
              </a:rPr>
              <a:t>Summary</a:t>
            </a:r>
          </a:p>
        </p:txBody>
      </p:sp>
      <p:sp>
        <p:nvSpPr>
          <p:cNvPr id="6" name="Text Placeholder 6">
            <a:extLst>
              <a:ext uri="{FF2B5EF4-FFF2-40B4-BE49-F238E27FC236}">
                <a16:creationId xmlns:a16="http://schemas.microsoft.com/office/drawing/2014/main" id="{974293B6-DB39-4F91-AA7D-537440B81B70}"/>
              </a:ext>
            </a:extLst>
          </p:cNvPr>
          <p:cNvSpPr txBox="1">
            <a:spLocks/>
          </p:cNvSpPr>
          <p:nvPr/>
        </p:nvSpPr>
        <p:spPr>
          <a:xfrm>
            <a:off x="465138" y="2621905"/>
            <a:ext cx="4083713" cy="1338828"/>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defRPr/>
            </a:pPr>
            <a:r>
              <a:rPr lang="en-US" sz="1600" b="0" dirty="0">
                <a:solidFill>
                  <a:srgbClr val="2F2F2F"/>
                </a:solidFill>
                <a:latin typeface="Segoe UI Semibold"/>
              </a:rPr>
              <a:t>New endpoint for AAD provides converged authentication for personal accounts as well as work or school accounts.</a:t>
            </a:r>
          </a:p>
          <a:p>
            <a:pPr lvl="0">
              <a:lnSpc>
                <a:spcPct val="90000"/>
              </a:lnSpc>
              <a:spcBef>
                <a:spcPts val="1800"/>
              </a:spcBef>
              <a:defRPr/>
            </a:pPr>
            <a:r>
              <a:rPr lang="en-US" sz="1600" b="0" dirty="0">
                <a:solidFill>
                  <a:srgbClr val="2F2F2F"/>
                </a:solidFill>
                <a:latin typeface="Segoe UI Semibold"/>
              </a:rPr>
              <a:t>New MSAL libraries simplify applications that have multiple platform components</a:t>
            </a:r>
          </a:p>
        </p:txBody>
      </p:sp>
      <p:pic>
        <p:nvPicPr>
          <p:cNvPr id="7" name="Picture 6">
            <a:extLst>
              <a:ext uri="{FF2B5EF4-FFF2-40B4-BE49-F238E27FC236}">
                <a16:creationId xmlns:a16="http://schemas.microsoft.com/office/drawing/2014/main" id="{8F0926A5-EA8D-4DD9-99AB-775131FF00D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87092" y="0"/>
            <a:ext cx="6549383" cy="6994525"/>
          </a:xfrm>
          <a:prstGeom prst="rect">
            <a:avLst/>
          </a:prstGeom>
        </p:spPr>
      </p:pic>
    </p:spTree>
    <p:extLst>
      <p:ext uri="{BB962C8B-B14F-4D97-AF65-F5344CB8AC3E}">
        <p14:creationId xmlns:p14="http://schemas.microsoft.com/office/powerpoint/2010/main" val="17809173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4976292" cy="917575"/>
          </a:xfrm>
        </p:spPr>
        <p:txBody>
          <a:bodyPr/>
          <a:lstStyle/>
          <a:p>
            <a:r>
              <a:rPr lang="en-US" sz="2800" dirty="0"/>
              <a:t>Introduction to </a:t>
            </a:r>
            <a:br>
              <a:rPr lang="en-US" sz="2800" dirty="0"/>
            </a:br>
            <a:r>
              <a:rPr lang="en-US" sz="2800" dirty="0"/>
              <a:t>Microsoft Graph API</a:t>
            </a:r>
          </a:p>
        </p:txBody>
      </p:sp>
      <p:sp>
        <p:nvSpPr>
          <p:cNvPr id="5" name="Text Placeholder 4"/>
          <p:cNvSpPr>
            <a:spLocks noGrp="1"/>
          </p:cNvSpPr>
          <p:nvPr>
            <p:ph type="body" sz="quarter" idx="10"/>
          </p:nvPr>
        </p:nvSpPr>
        <p:spPr>
          <a:xfrm>
            <a:off x="465137" y="2574721"/>
            <a:ext cx="4346705" cy="3862387"/>
          </a:xfrm>
        </p:spPr>
        <p:txBody>
          <a:bodyPr/>
          <a:lstStyle/>
          <a:p>
            <a:r>
              <a:rPr lang="en-US" sz="2000" dirty="0"/>
              <a:t>1 - Intro to the Microsoft Graph API </a:t>
            </a:r>
          </a:p>
          <a:p>
            <a:r>
              <a:rPr lang="en-US" sz="2000" dirty="0"/>
              <a:t>2 - Getting Started</a:t>
            </a:r>
          </a:p>
          <a:p>
            <a:r>
              <a:rPr lang="en-US" sz="2000" dirty="0"/>
              <a:t>3 - SDKs and Code Samples</a:t>
            </a:r>
          </a:p>
          <a:p>
            <a:r>
              <a:rPr lang="en-US" sz="2000" dirty="0"/>
              <a:t>4 - Resources</a:t>
            </a:r>
          </a:p>
          <a:p>
            <a:pPr>
              <a:spcBef>
                <a:spcPts val="1200"/>
              </a:spcBef>
            </a:pPr>
            <a:endParaRPr lang="en-US" sz="2000" dirty="0"/>
          </a:p>
        </p:txBody>
      </p:sp>
      <p:pic>
        <p:nvPicPr>
          <p:cNvPr id="8" name="Picture 7">
            <a:extLst>
              <a:ext uri="{FF2B5EF4-FFF2-40B4-BE49-F238E27FC236}">
                <a16:creationId xmlns:a16="http://schemas.microsoft.com/office/drawing/2014/main" id="{47B0580E-E9F8-4385-9AA1-0CA4D35BFA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3137"/>
          <a:stretch/>
        </p:blipFill>
        <p:spPr>
          <a:xfrm flipH="1">
            <a:off x="5544766" y="1"/>
            <a:ext cx="6891708" cy="6994524"/>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hidden="1"/>
          <p:cNvSpPr>
            <a:spLocks noChangeAspect="1" noChangeArrowheads="1" noTextEdit="1"/>
          </p:cNvSpPr>
          <p:nvPr/>
        </p:nvSpPr>
        <p:spPr bwMode="auto">
          <a:xfrm>
            <a:off x="234184" y="2126215"/>
            <a:ext cx="956878" cy="1877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4" name="Text Placeholder 3"/>
          <p:cNvSpPr>
            <a:spLocks noGrp="1"/>
          </p:cNvSpPr>
          <p:nvPr>
            <p:ph type="body" sz="quarter" idx="11"/>
          </p:nvPr>
        </p:nvSpPr>
        <p:spPr>
          <a:xfrm>
            <a:off x="2103438" y="2076884"/>
            <a:ext cx="5938838" cy="1292662"/>
          </a:xfrm>
        </p:spPr>
        <p:txBody>
          <a:bodyPr/>
          <a:lstStyle/>
          <a:p>
            <a:r>
              <a:rPr lang="en-US" dirty="0"/>
              <a:t>Intro to the Microsoft Graph API </a:t>
            </a:r>
          </a:p>
        </p:txBody>
      </p:sp>
      <p:sp>
        <p:nvSpPr>
          <p:cNvPr id="5" name="Text Placeholder 4"/>
          <p:cNvSpPr>
            <a:spLocks noGrp="1"/>
          </p:cNvSpPr>
          <p:nvPr>
            <p:ph type="body" sz="quarter" idx="12"/>
          </p:nvPr>
        </p:nvSpPr>
        <p:spPr/>
        <p:txBody>
          <a:bodyPr/>
          <a:lstStyle/>
          <a:p>
            <a:r>
              <a:rPr lang="en-US" dirty="0">
                <a:solidFill>
                  <a:schemeClr val="tx1"/>
                </a:solidFill>
              </a:rPr>
              <a:t>1</a:t>
            </a:r>
          </a:p>
        </p:txBody>
      </p:sp>
    </p:spTree>
    <p:extLst>
      <p:ext uri="{BB962C8B-B14F-4D97-AF65-F5344CB8AC3E}">
        <p14:creationId xmlns:p14="http://schemas.microsoft.com/office/powerpoint/2010/main" val="413932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3566184" cy="4573573"/>
          </a:xfrm>
        </p:spPr>
        <p:txBody>
          <a:bodyPr/>
          <a:lstStyle/>
          <a:p>
            <a:r>
              <a:rPr lang="en-US" dirty="0"/>
              <a:t>Building integration with </a:t>
            </a:r>
            <a:br>
              <a:rPr lang="en-US" dirty="0"/>
            </a:br>
            <a:r>
              <a:rPr lang="en-US" dirty="0"/>
              <a:t>Office 365</a:t>
            </a:r>
          </a:p>
        </p:txBody>
      </p:sp>
      <p:pic>
        <p:nvPicPr>
          <p:cNvPr id="3" name="Picture 2"/>
          <p:cNvPicPr>
            <a:picLocks noChangeAspect="1"/>
          </p:cNvPicPr>
          <p:nvPr/>
        </p:nvPicPr>
        <p:blipFill>
          <a:blip r:embed="rId3"/>
          <a:stretch>
            <a:fillRect/>
          </a:stretch>
        </p:blipFill>
        <p:spPr>
          <a:xfrm>
            <a:off x="4067474" y="0"/>
            <a:ext cx="8056709" cy="6906589"/>
          </a:xfrm>
          <a:prstGeom prst="rect">
            <a:avLst/>
          </a:prstGeom>
        </p:spPr>
      </p:pic>
    </p:spTree>
    <p:extLst>
      <p:ext uri="{BB962C8B-B14F-4D97-AF65-F5344CB8AC3E}">
        <p14:creationId xmlns:p14="http://schemas.microsoft.com/office/powerpoint/2010/main" val="133121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708947" y="2805377"/>
            <a:ext cx="3460767" cy="107023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3" name="Group 2"/>
          <p:cNvGrpSpPr/>
          <p:nvPr/>
        </p:nvGrpSpPr>
        <p:grpSpPr>
          <a:xfrm>
            <a:off x="3396370" y="1350305"/>
            <a:ext cx="2773345" cy="2156628"/>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43" name="Group 42"/>
          <p:cNvGrpSpPr/>
          <p:nvPr/>
        </p:nvGrpSpPr>
        <p:grpSpPr>
          <a:xfrm>
            <a:off x="5387483" y="3497878"/>
            <a:ext cx="1470694" cy="2675319"/>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8" name="Picture 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sp>
        <p:nvSpPr>
          <p:cNvPr id="18" name="Rectangle 17">
            <a:extLst>
              <a:ext uri="{FF2B5EF4-FFF2-40B4-BE49-F238E27FC236}">
                <a16:creationId xmlns:a16="http://schemas.microsoft.com/office/drawing/2014/main" id="{030E5761-3C40-447E-8185-9F49AA67F412}"/>
              </a:ext>
            </a:extLst>
          </p:cNvPr>
          <p:cNvSpPr/>
          <p:nvPr/>
        </p:nvSpPr>
        <p:spPr bwMode="auto">
          <a:xfrm>
            <a:off x="2696279" y="1059683"/>
            <a:ext cx="5228968" cy="5457549"/>
          </a:xfrm>
          <a:prstGeom prst="rect">
            <a:avLst/>
          </a:prstGeom>
          <a:solidFill>
            <a:schemeClr val="bg1">
              <a:alpha val="40000"/>
            </a:schemeClr>
          </a:solidFill>
          <a:ln>
            <a:noFill/>
            <a:headEnd type="none" w="med" len="med"/>
            <a:tailEnd type="none" w="med" len="med"/>
          </a:ln>
          <a:effectLst>
            <a:outerShdw blurRad="50800" dist="50800" dir="5400000" algn="ctr" rotWithShape="0">
              <a:schemeClr val="bg1">
                <a:alpha val="39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da-DK" sz="2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6162925" y="804325"/>
            <a:ext cx="5363843" cy="3901024"/>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a:t>
                </a:r>
                <a:r>
                  <a:rPr lang="en-GB" sz="1199" dirty="0" err="1">
                    <a:solidFill>
                      <a:srgbClr val="0072C6"/>
                    </a:solidFill>
                    <a:latin typeface="Segoe UI Semibold" panose="020B0702040204020203" pitchFamily="34" charset="0"/>
                    <a:cs typeface="Segoe UI Semibold" panose="020B0702040204020203" pitchFamily="34" charset="0"/>
                  </a:rPr>
                  <a:t>irectReports</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94" name="Picture 9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65" name="Picture 6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63" name="Picture 6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07" name="Picture 10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7" name="Group 6"/>
          <p:cNvGrpSpPr/>
          <p:nvPr/>
        </p:nvGrpSpPr>
        <p:grpSpPr>
          <a:xfrm>
            <a:off x="1607535" y="3284488"/>
            <a:ext cx="4627219" cy="2118521"/>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120"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sp>
        <p:nvSpPr>
          <p:cNvPr id="8" name="Title 7"/>
          <p:cNvSpPr>
            <a:spLocks noGrp="1"/>
          </p:cNvSpPr>
          <p:nvPr>
            <p:ph type="title"/>
          </p:nvPr>
        </p:nvSpPr>
        <p:spPr/>
        <p:txBody>
          <a:bodyPr/>
          <a:lstStyle/>
          <a:p>
            <a:r>
              <a:rPr lang="en-US" dirty="0"/>
              <a:t>/groups</a:t>
            </a:r>
          </a:p>
        </p:txBody>
      </p:sp>
      <p:grpSp>
        <p:nvGrpSpPr>
          <p:cNvPr id="208" name="Group 207"/>
          <p:cNvGrpSpPr/>
          <p:nvPr/>
        </p:nvGrpSpPr>
        <p:grpSpPr>
          <a:xfrm>
            <a:off x="6161609" y="806116"/>
            <a:ext cx="5363843" cy="3901024"/>
            <a:chOff x="6162902" y="803240"/>
            <a:chExt cx="5366001" cy="3902594"/>
          </a:xfrm>
        </p:grpSpPr>
        <p:grpSp>
          <p:nvGrpSpPr>
            <p:cNvPr id="209" name="Group 208"/>
            <p:cNvGrpSpPr/>
            <p:nvPr/>
          </p:nvGrpSpPr>
          <p:grpSpPr>
            <a:xfrm>
              <a:off x="6234760" y="2274373"/>
              <a:ext cx="4160158" cy="1192127"/>
              <a:chOff x="6234760" y="2274373"/>
              <a:chExt cx="4160158" cy="1192127"/>
            </a:xfrm>
          </p:grpSpPr>
          <p:cxnSp>
            <p:nvCxnSpPr>
              <p:cNvPr id="248" name="Straight Connector 247"/>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0" name="Group 249"/>
              <p:cNvGrpSpPr/>
              <p:nvPr/>
            </p:nvGrpSpPr>
            <p:grpSpPr>
              <a:xfrm>
                <a:off x="9293418" y="2274373"/>
                <a:ext cx="1101500" cy="793531"/>
                <a:chOff x="7408118" y="3567362"/>
                <a:chExt cx="1080000" cy="778042"/>
              </a:xfrm>
            </p:grpSpPr>
            <p:sp>
              <p:nvSpPr>
                <p:cNvPr id="252" name="Oval 251"/>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253" name="Diagram 252"/>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251" name="Rounded Rectangle 250"/>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a:t>
                </a:r>
                <a:r>
                  <a:rPr lang="en-GB" sz="1199" dirty="0" err="1">
                    <a:solidFill>
                      <a:srgbClr val="0072C6"/>
                    </a:solidFill>
                    <a:latin typeface="Segoe UI Semibold" panose="020B0702040204020203" pitchFamily="34" charset="0"/>
                    <a:cs typeface="Segoe UI Semibold" panose="020B0702040204020203" pitchFamily="34" charset="0"/>
                  </a:rPr>
                  <a:t>irectReports</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210" name="Group 209"/>
            <p:cNvGrpSpPr/>
            <p:nvPr/>
          </p:nvGrpSpPr>
          <p:grpSpPr>
            <a:xfrm>
              <a:off x="6177590" y="1062865"/>
              <a:ext cx="3013330" cy="2444072"/>
              <a:chOff x="6177590" y="1062865"/>
              <a:chExt cx="3013330" cy="2444072"/>
            </a:xfrm>
          </p:grpSpPr>
          <p:cxnSp>
            <p:nvCxnSpPr>
              <p:cNvPr id="245" name="Straight Connector 244"/>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7" name="Rounded Rectangle 246"/>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211" name="Group 210"/>
            <p:cNvGrpSpPr/>
            <p:nvPr/>
          </p:nvGrpSpPr>
          <p:grpSpPr>
            <a:xfrm>
              <a:off x="9516989" y="2680035"/>
              <a:ext cx="1044647" cy="1655850"/>
              <a:chOff x="9516989" y="2680035"/>
              <a:chExt cx="1044647" cy="1655850"/>
            </a:xfrm>
          </p:grpSpPr>
          <p:cxnSp>
            <p:nvCxnSpPr>
              <p:cNvPr id="243" name="Straight Connector 242"/>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4" name="Rounded Rectangle 243"/>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212" name="Group 211"/>
            <p:cNvGrpSpPr/>
            <p:nvPr/>
          </p:nvGrpSpPr>
          <p:grpSpPr>
            <a:xfrm>
              <a:off x="8759315" y="803240"/>
              <a:ext cx="1070210" cy="1882551"/>
              <a:chOff x="8759315" y="803240"/>
              <a:chExt cx="1070210" cy="1882551"/>
            </a:xfrm>
          </p:grpSpPr>
          <p:cxnSp>
            <p:nvCxnSpPr>
              <p:cNvPr id="239" name="Straight Connector 238"/>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40" name="Group 239"/>
              <p:cNvGrpSpPr/>
              <p:nvPr/>
            </p:nvGrpSpPr>
            <p:grpSpPr>
              <a:xfrm>
                <a:off x="8759315" y="803240"/>
                <a:ext cx="793531" cy="793531"/>
                <a:chOff x="3869156" y="2705101"/>
                <a:chExt cx="778042" cy="778042"/>
              </a:xfrm>
            </p:grpSpPr>
            <p:sp>
              <p:nvSpPr>
                <p:cNvPr id="241" name="Oval 240"/>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42" name="Picture 24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213" name="Group 212"/>
            <p:cNvGrpSpPr/>
            <p:nvPr/>
          </p:nvGrpSpPr>
          <p:grpSpPr>
            <a:xfrm>
              <a:off x="6162902" y="3127256"/>
              <a:ext cx="4330245" cy="1578578"/>
              <a:chOff x="6162902" y="3127256"/>
              <a:chExt cx="4330245" cy="1578578"/>
            </a:xfrm>
          </p:grpSpPr>
          <p:cxnSp>
            <p:nvCxnSpPr>
              <p:cNvPr id="229" name="Straight Connector 228"/>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32" name="Group 231"/>
              <p:cNvGrpSpPr/>
              <p:nvPr/>
            </p:nvGrpSpPr>
            <p:grpSpPr>
              <a:xfrm>
                <a:off x="9699616" y="3912303"/>
                <a:ext cx="793531" cy="793531"/>
                <a:chOff x="2986088" y="3567362"/>
                <a:chExt cx="778042" cy="778042"/>
              </a:xfrm>
            </p:grpSpPr>
            <p:sp>
              <p:nvSpPr>
                <p:cNvPr id="237" name="Oval 23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38" name="Picture 2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233" name="Group 232"/>
              <p:cNvGrpSpPr/>
              <p:nvPr/>
            </p:nvGrpSpPr>
            <p:grpSpPr>
              <a:xfrm>
                <a:off x="7961591" y="3127256"/>
                <a:ext cx="793531" cy="793531"/>
                <a:chOff x="3869156" y="2705101"/>
                <a:chExt cx="778042" cy="778042"/>
              </a:xfrm>
            </p:grpSpPr>
            <p:sp>
              <p:nvSpPr>
                <p:cNvPr id="235" name="Oval 234"/>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36" name="Picture 23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234" name="Title 1"/>
              <p:cNvSpPr txBox="1">
                <a:spLocks/>
              </p:cNvSpPr>
              <p:nvPr/>
            </p:nvSpPr>
            <p:spPr>
              <a:xfrm>
                <a:off x="8711870" y="3615023"/>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sp>
          <p:nvSpPr>
            <p:cNvPr id="214" name="Rounded Rectangle 213"/>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nvGrpSpPr>
            <p:cNvPr id="215" name="Group 214"/>
            <p:cNvGrpSpPr/>
            <p:nvPr/>
          </p:nvGrpSpPr>
          <p:grpSpPr>
            <a:xfrm>
              <a:off x="9835333" y="1366952"/>
              <a:ext cx="1693570" cy="1318140"/>
              <a:chOff x="9835333" y="1366952"/>
              <a:chExt cx="1693570" cy="1318140"/>
            </a:xfrm>
          </p:grpSpPr>
          <p:cxnSp>
            <p:nvCxnSpPr>
              <p:cNvPr id="225" name="Straight Connector 224"/>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26" name="Group 225"/>
              <p:cNvGrpSpPr/>
              <p:nvPr/>
            </p:nvGrpSpPr>
            <p:grpSpPr>
              <a:xfrm>
                <a:off x="10735372" y="1366952"/>
                <a:ext cx="793531" cy="793531"/>
                <a:chOff x="2986088" y="3567362"/>
                <a:chExt cx="778042" cy="778042"/>
              </a:xfrm>
            </p:grpSpPr>
            <p:sp>
              <p:nvSpPr>
                <p:cNvPr id="227" name="Oval 22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28" name="Picture 22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216" name="Group 215"/>
            <p:cNvGrpSpPr/>
            <p:nvPr/>
          </p:nvGrpSpPr>
          <p:grpSpPr>
            <a:xfrm>
              <a:off x="6243043" y="2274997"/>
              <a:ext cx="4160158" cy="1192127"/>
              <a:chOff x="6234760" y="2274373"/>
              <a:chExt cx="4160158" cy="1192127"/>
            </a:xfrm>
          </p:grpSpPr>
          <p:grpSp>
            <p:nvGrpSpPr>
              <p:cNvPr id="218" name="Group 217"/>
              <p:cNvGrpSpPr/>
              <p:nvPr/>
            </p:nvGrpSpPr>
            <p:grpSpPr>
              <a:xfrm>
                <a:off x="6234760" y="2549762"/>
                <a:ext cx="3586270" cy="916738"/>
                <a:chOff x="6234760" y="2549762"/>
                <a:chExt cx="3586270" cy="916738"/>
              </a:xfrm>
            </p:grpSpPr>
            <p:cxnSp>
              <p:nvCxnSpPr>
                <p:cNvPr id="222" name="Straight Connector 22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4" name="Rounded Rectangle 22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219" name="Group 218"/>
              <p:cNvGrpSpPr/>
              <p:nvPr/>
            </p:nvGrpSpPr>
            <p:grpSpPr>
              <a:xfrm>
                <a:off x="9293418" y="2274373"/>
                <a:ext cx="1101500" cy="793531"/>
                <a:chOff x="7408118" y="3567362"/>
                <a:chExt cx="1080000" cy="778042"/>
              </a:xfrm>
            </p:grpSpPr>
            <p:sp>
              <p:nvSpPr>
                <p:cNvPr id="220" name="Oval 219"/>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221" name="Diagram 220"/>
                <p:cNvGraphicFramePr/>
                <p:nvPr>
                  <p:extLst>
                    <p:ext uri="{D42A27DB-BD31-4B8C-83A1-F6EECF244321}">
                      <p14:modId xmlns:p14="http://schemas.microsoft.com/office/powerpoint/2010/main" val="3945688199"/>
                    </p:ext>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pSp>
        </p:grpSp>
        <p:sp>
          <p:nvSpPr>
            <p:cNvPr id="217" name="Rounded Rectangle 216"/>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13" name="Group 12"/>
          <p:cNvGrpSpPr/>
          <p:nvPr/>
        </p:nvGrpSpPr>
        <p:grpSpPr>
          <a:xfrm>
            <a:off x="3112628" y="3499058"/>
            <a:ext cx="3057088" cy="2373759"/>
            <a:chOff x="3111377" y="3499059"/>
            <a:chExt cx="3058318" cy="2374714"/>
          </a:xfrm>
        </p:grpSpPr>
        <p:cxnSp>
          <p:nvCxnSpPr>
            <p:cNvPr id="266" name="Straight Connector 265"/>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68" name="Rounded Rectangle 267"/>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14" name="Group 13"/>
          <p:cNvGrpSpPr/>
          <p:nvPr/>
        </p:nvGrpSpPr>
        <p:grpSpPr>
          <a:xfrm>
            <a:off x="2595138" y="4317249"/>
            <a:ext cx="882704" cy="2199983"/>
            <a:chOff x="2593679" y="4317579"/>
            <a:chExt cx="883060" cy="2200868"/>
          </a:xfrm>
        </p:grpSpPr>
        <p:grpSp>
          <p:nvGrpSpPr>
            <p:cNvPr id="12" name="Group 11"/>
            <p:cNvGrpSpPr/>
            <p:nvPr/>
          </p:nvGrpSpPr>
          <p:grpSpPr>
            <a:xfrm>
              <a:off x="2593679" y="4317579"/>
              <a:ext cx="881082" cy="1848377"/>
              <a:chOff x="2593679" y="4317579"/>
              <a:chExt cx="881082" cy="1848377"/>
            </a:xfrm>
          </p:grpSpPr>
          <p:cxnSp>
            <p:nvCxnSpPr>
              <p:cNvPr id="262" name="Straight Connector 261"/>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63" name="Group 262"/>
              <p:cNvGrpSpPr/>
              <p:nvPr/>
            </p:nvGrpSpPr>
            <p:grpSpPr>
              <a:xfrm>
                <a:off x="2681230" y="5372425"/>
                <a:ext cx="793531" cy="793531"/>
                <a:chOff x="3869156" y="3567362"/>
                <a:chExt cx="778042" cy="778042"/>
              </a:xfrm>
            </p:grpSpPr>
            <p:sp>
              <p:nvSpPr>
                <p:cNvPr id="264" name="Oval 263"/>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65" name="Picture 26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69" name="Title 1"/>
            <p:cNvSpPr txBox="1">
              <a:spLocks/>
            </p:cNvSpPr>
            <p:nvPr/>
          </p:nvSpPr>
          <p:spPr>
            <a:xfrm>
              <a:off x="2600335" y="6156961"/>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grpSp>
        <p:nvGrpSpPr>
          <p:cNvPr id="5" name="Group 4"/>
          <p:cNvGrpSpPr/>
          <p:nvPr/>
        </p:nvGrpSpPr>
        <p:grpSpPr>
          <a:xfrm>
            <a:off x="50495" y="1986205"/>
            <a:ext cx="2569761" cy="2314973"/>
            <a:chOff x="48012" y="1985597"/>
            <a:chExt cx="2570795" cy="2315904"/>
          </a:xfrm>
        </p:grpSpPr>
        <p:cxnSp>
          <p:nvCxnSpPr>
            <p:cNvPr id="205" name="Straight Connector 20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6" name="Group 205"/>
            <p:cNvGrpSpPr/>
            <p:nvPr/>
          </p:nvGrpSpPr>
          <p:grpSpPr>
            <a:xfrm>
              <a:off x="517509" y="2542611"/>
              <a:ext cx="793531" cy="793531"/>
              <a:chOff x="5681540" y="2652588"/>
              <a:chExt cx="778042" cy="778042"/>
            </a:xfrm>
          </p:grpSpPr>
          <p:sp>
            <p:nvSpPr>
              <p:cNvPr id="207" name="Oval 20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70" name="Picture 26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1" name="Title 1"/>
            <p:cNvSpPr txBox="1">
              <a:spLocks/>
            </p:cNvSpPr>
            <p:nvPr/>
          </p:nvSpPr>
          <p:spPr>
            <a:xfrm>
              <a:off x="48012" y="1985597"/>
              <a:ext cx="2225209"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CONVERSATIONS</a:t>
              </a:r>
            </a:p>
          </p:txBody>
        </p:sp>
      </p:grpSp>
      <p:grpSp>
        <p:nvGrpSpPr>
          <p:cNvPr id="16" name="Group 15"/>
          <p:cNvGrpSpPr/>
          <p:nvPr/>
        </p:nvGrpSpPr>
        <p:grpSpPr>
          <a:xfrm>
            <a:off x="2616894" y="2672175"/>
            <a:ext cx="3554909" cy="836765"/>
            <a:chOff x="2615444" y="2671843"/>
            <a:chExt cx="3556339" cy="837101"/>
          </a:xfrm>
        </p:grpSpPr>
        <p:cxnSp>
          <p:nvCxnSpPr>
            <p:cNvPr id="279" name="Straight Connector 278"/>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2167310" y="2263103"/>
            <a:ext cx="1889267" cy="2033333"/>
            <a:chOff x="2165679" y="2262606"/>
            <a:chExt cx="1890027" cy="2034151"/>
          </a:xfrm>
        </p:grpSpPr>
        <p:sp>
          <p:nvSpPr>
            <p:cNvPr id="284" name="Title 1"/>
            <p:cNvSpPr txBox="1">
              <a:spLocks/>
            </p:cNvSpPr>
            <p:nvPr/>
          </p:nvSpPr>
          <p:spPr>
            <a:xfrm>
              <a:off x="2704971" y="2800294"/>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cxnSp>
          <p:nvCxnSpPr>
            <p:cNvPr id="278" name="Straight Connector 277"/>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81" name="Group 280"/>
            <p:cNvGrpSpPr/>
            <p:nvPr/>
          </p:nvGrpSpPr>
          <p:grpSpPr>
            <a:xfrm>
              <a:off x="2165679" y="2262606"/>
              <a:ext cx="819857" cy="810653"/>
              <a:chOff x="10113425" y="3530904"/>
              <a:chExt cx="803854" cy="794830"/>
            </a:xfrm>
          </p:grpSpPr>
          <p:sp>
            <p:nvSpPr>
              <p:cNvPr id="282" name="Oval 281"/>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83" name="Picture 282"/>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grpSp>
        <p:nvGrpSpPr>
          <p:cNvPr id="254" name="Group 253"/>
          <p:cNvGrpSpPr/>
          <p:nvPr/>
        </p:nvGrpSpPr>
        <p:grpSpPr>
          <a:xfrm>
            <a:off x="1606682" y="3281180"/>
            <a:ext cx="4627219" cy="2118521"/>
            <a:chOff x="1605679" y="3284402"/>
            <a:chExt cx="4629081" cy="2119373"/>
          </a:xfrm>
        </p:grpSpPr>
        <p:cxnSp>
          <p:nvCxnSpPr>
            <p:cNvPr id="255" name="Straight Connector 254"/>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6" name="Group 255"/>
            <p:cNvGrpSpPr/>
            <p:nvPr/>
          </p:nvGrpSpPr>
          <p:grpSpPr>
            <a:xfrm>
              <a:off x="1799823" y="3284402"/>
              <a:ext cx="1464350" cy="2086357"/>
              <a:chOff x="636295" y="2518478"/>
              <a:chExt cx="1435768" cy="2045634"/>
            </a:xfrm>
          </p:grpSpPr>
          <p:sp>
            <p:nvSpPr>
              <p:cNvPr id="260" name="Oval 259"/>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261" name="Diagram 260"/>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257"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258" name="Straight Connector 257"/>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59" name="Rounded Rectangle 258"/>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sp>
        <p:nvSpPr>
          <p:cNvPr id="165" name="Oval 164">
            <a:extLst>
              <a:ext uri="{FF2B5EF4-FFF2-40B4-BE49-F238E27FC236}">
                <a16:creationId xmlns:a16="http://schemas.microsoft.com/office/drawing/2014/main" id="{6F49B069-DDB5-4D5F-9713-EB650C966B48}"/>
              </a:ext>
            </a:extLst>
          </p:cNvPr>
          <p:cNvSpPr/>
          <p:nvPr/>
        </p:nvSpPr>
        <p:spPr>
          <a:xfrm>
            <a:off x="5316815" y="2672176"/>
            <a:ext cx="2066521" cy="1800424"/>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7" name="Picture 16">
            <a:extLst>
              <a:ext uri="{FF2B5EF4-FFF2-40B4-BE49-F238E27FC236}">
                <a16:creationId xmlns:a16="http://schemas.microsoft.com/office/drawing/2014/main" id="{3D911C89-FE62-45EE-B7C3-CBD0CDE06712}"/>
              </a:ext>
            </a:extLst>
          </p:cNvPr>
          <p:cNvPicPr>
            <a:picLocks noChangeAspect="1"/>
          </p:cNvPicPr>
          <p:nvPr/>
        </p:nvPicPr>
        <p:blipFill rotWithShape="1">
          <a:blip r:embed="rId44"/>
          <a:srcRect l="8783" t="12413" r="10674" b="27595"/>
          <a:stretch/>
        </p:blipFill>
        <p:spPr>
          <a:xfrm>
            <a:off x="5410609" y="2753202"/>
            <a:ext cx="1895865" cy="1637053"/>
          </a:xfrm>
          <a:prstGeom prst="ellipse">
            <a:avLst/>
          </a:prstGeom>
          <a:blipFill rotWithShape="1">
            <a:blip r:embed="rId45"/>
            <a:stretch>
              <a:fillRect/>
            </a:stretch>
          </a:blipFill>
          <a:ln w="10795" cap="flat" cmpd="sng" algn="ctr">
            <a:solidFill>
              <a:srgbClr val="FFFFFF">
                <a:hueOff val="0"/>
                <a:satOff val="0"/>
                <a:lumOff val="0"/>
                <a:alphaOff val="0"/>
              </a:srgbClr>
            </a:solidFill>
            <a:prstDash val="solid"/>
          </a:ln>
          <a:effectLst/>
        </p:spPr>
      </p:pic>
    </p:spTree>
    <p:extLst>
      <p:ext uri="{BB962C8B-B14F-4D97-AF65-F5344CB8AC3E}">
        <p14:creationId xmlns:p14="http://schemas.microsoft.com/office/powerpoint/2010/main" val="1237379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08"/>
                                        </p:tgtEl>
                                      </p:cBhvr>
                                    </p:animEffect>
                                    <p:set>
                                      <p:cBhvr>
                                        <p:cTn id="7" dur="1" fill="hold">
                                          <p:stCondLst>
                                            <p:cond delay="499"/>
                                          </p:stCondLst>
                                        </p:cTn>
                                        <p:tgtEl>
                                          <p:spTgt spid="20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54"/>
                                        </p:tgtEl>
                                        <p:attrNameLst>
                                          <p:attrName>style.visibility</p:attrName>
                                        </p:attrNameLst>
                                      </p:cBhvr>
                                      <p:to>
                                        <p:strVal val="visible"/>
                                      </p:to>
                                    </p:set>
                                    <p:animEffect transition="in" filter="fade">
                                      <p:cBhvr>
                                        <p:cTn id="10" dur="500"/>
                                        <p:tgtEl>
                                          <p:spTgt spid="2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45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250"/>
                                        <p:tgtEl>
                                          <p:spTgt spid="14"/>
                                        </p:tgtEl>
                                      </p:cBhvr>
                                    </p:animEffect>
                                  </p:childTnLst>
                                </p:cTn>
                              </p:par>
                              <p:par>
                                <p:cTn id="16" presetID="63" presetClass="path" presetSubtype="0" accel="50000" decel="50000" fill="hold" nodeType="withEffect">
                                  <p:stCondLst>
                                    <p:cond delay="450"/>
                                  </p:stCondLst>
                                  <p:childTnLst>
                                    <p:animMotion origin="layout" path="M -4.33495E-6 4.48933E-6 L 0.10034 -0.00046 " pathEditMode="relative" rAng="0" ptsTypes="AA">
                                      <p:cBhvr>
                                        <p:cTn id="17" dur="1000" spd="-100000" fill="hold"/>
                                        <p:tgtEl>
                                          <p:spTgt spid="14"/>
                                        </p:tgtEl>
                                        <p:attrNameLst>
                                          <p:attrName>ppt_x</p:attrName>
                                          <p:attrName>ppt_y</p:attrName>
                                        </p:attrNameLst>
                                      </p:cBhvr>
                                      <p:rCtr x="5017" y="-23"/>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2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50"/>
                                        <p:tgtEl>
                                          <p:spTgt spid="5"/>
                                        </p:tgtEl>
                                      </p:cBhvr>
                                    </p:animEffect>
                                  </p:childTnLst>
                                </p:cTn>
                              </p:par>
                              <p:par>
                                <p:cTn id="28" presetID="63" presetClass="path" presetSubtype="0" accel="50000" decel="50000" fill="hold" nodeType="withEffect">
                                  <p:stCondLst>
                                    <p:cond delay="250"/>
                                  </p:stCondLst>
                                  <p:childTnLst>
                                    <p:animMotion origin="layout" path="M -4.91703E-6 2.80073E-6 L 0.10366 0.00022 " pathEditMode="relative" rAng="0" ptsTypes="AA">
                                      <p:cBhvr>
                                        <p:cTn id="29" dur="1000" spd="-100000" fill="hold"/>
                                        <p:tgtEl>
                                          <p:spTgt spid="5"/>
                                        </p:tgtEl>
                                        <p:attrNameLst>
                                          <p:attrName>ppt_x</p:attrName>
                                          <p:attrName>ppt_y</p:attrName>
                                        </p:attrNameLst>
                                      </p:cBhvr>
                                      <p:rCtr x="5183" y="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25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250"/>
                                        <p:tgtEl>
                                          <p:spTgt spid="15"/>
                                        </p:tgtEl>
                                      </p:cBhvr>
                                    </p:animEffect>
                                  </p:childTnLst>
                                </p:cTn>
                              </p:par>
                              <p:par>
                                <p:cTn id="35" presetID="63" presetClass="path" presetSubtype="0" accel="50000" decel="50000" fill="hold" nodeType="withEffect">
                                  <p:stCondLst>
                                    <p:cond delay="250"/>
                                  </p:stCondLst>
                                  <p:childTnLst>
                                    <p:animMotion origin="layout" path="M -3.82436E-6 3.96278E-6 L 0.10161 0.00045 " pathEditMode="relative" rAng="0" ptsTypes="AA">
                                      <p:cBhvr>
                                        <p:cTn id="36" dur="1000" spd="-100000" fill="hold"/>
                                        <p:tgtEl>
                                          <p:spTgt spid="15"/>
                                        </p:tgtEl>
                                        <p:attrNameLst>
                                          <p:attrName>ppt_x</p:attrName>
                                          <p:attrName>ppt_y</p:attrName>
                                        </p:attrNameLst>
                                      </p:cBhvr>
                                      <p:rCtr x="5080" y="23"/>
                                    </p:animMotion>
                                  </p:childTnLst>
                                </p:cTn>
                              </p:par>
                              <p:par>
                                <p:cTn id="37" presetID="10" presetClass="entr" presetSubtype="0" fill="hold" nodeType="withEffect">
                                  <p:stCondLst>
                                    <p:cond delay="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Graph Data</a:t>
            </a:r>
          </a:p>
        </p:txBody>
      </p:sp>
      <p:sp>
        <p:nvSpPr>
          <p:cNvPr id="5" name="TextBox 4">
            <a:extLst>
              <a:ext uri="{FF2B5EF4-FFF2-40B4-BE49-F238E27FC236}">
                <a16:creationId xmlns:a16="http://schemas.microsoft.com/office/drawing/2014/main" id="{FF0E4FEA-755F-4B3A-9B66-5C96E5DA775E}"/>
              </a:ext>
            </a:extLst>
          </p:cNvPr>
          <p:cNvSpPr txBox="1"/>
          <p:nvPr/>
        </p:nvSpPr>
        <p:spPr>
          <a:xfrm>
            <a:off x="396427" y="3222945"/>
            <a:ext cx="2286000" cy="2616101"/>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Active Directory</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Users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profile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photo</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direct reports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Groups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members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  conversations</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 name="TextBox 10">
            <a:extLst>
              <a:ext uri="{FF2B5EF4-FFF2-40B4-BE49-F238E27FC236}">
                <a16:creationId xmlns:a16="http://schemas.microsoft.com/office/drawing/2014/main" id="{987CB06E-A691-40FD-BB78-C20B08C96529}"/>
              </a:ext>
            </a:extLst>
          </p:cNvPr>
          <p:cNvSpPr txBox="1"/>
          <p:nvPr/>
        </p:nvSpPr>
        <p:spPr>
          <a:xfrm>
            <a:off x="2884586" y="3222945"/>
            <a:ext cx="2286000" cy="3293209"/>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SharePoint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Sites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Lists</a:t>
            </a:r>
            <a:endParaRPr kumimoji="0" lang="en-US" sz="2000" b="1"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OneDrive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Files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upload</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download</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copy</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versions</a:t>
            </a:r>
          </a:p>
        </p:txBody>
      </p:sp>
      <p:sp>
        <p:nvSpPr>
          <p:cNvPr id="13" name="TextBox 12">
            <a:extLst>
              <a:ext uri="{FF2B5EF4-FFF2-40B4-BE49-F238E27FC236}">
                <a16:creationId xmlns:a16="http://schemas.microsoft.com/office/drawing/2014/main" id="{8F675081-3F79-4E05-A208-128919325F96}"/>
              </a:ext>
            </a:extLst>
          </p:cNvPr>
          <p:cNvSpPr txBox="1"/>
          <p:nvPr/>
        </p:nvSpPr>
        <p:spPr>
          <a:xfrm>
            <a:off x="4982333" y="3222945"/>
            <a:ext cx="2286000" cy="2616101"/>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Outlook</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Mail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messages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folders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send message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Calendar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events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find times</a:t>
            </a:r>
          </a:p>
        </p:txBody>
      </p:sp>
      <p:sp>
        <p:nvSpPr>
          <p:cNvPr id="14" name="TextBox 13">
            <a:extLst>
              <a:ext uri="{FF2B5EF4-FFF2-40B4-BE49-F238E27FC236}">
                <a16:creationId xmlns:a16="http://schemas.microsoft.com/office/drawing/2014/main" id="{C9950160-6E9D-4959-86A9-828273DDEEC9}"/>
              </a:ext>
            </a:extLst>
          </p:cNvPr>
          <p:cNvSpPr txBox="1"/>
          <p:nvPr/>
        </p:nvSpPr>
        <p:spPr>
          <a:xfrm>
            <a:off x="7275286" y="3222945"/>
            <a:ext cx="2286000" cy="230832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Excel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OneNote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Planner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Contacts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Directory</a:t>
            </a:r>
          </a:p>
          <a:p>
            <a:pPr>
              <a:defRPr/>
            </a:pPr>
            <a:r>
              <a:rPr lang="en-US" sz="2400" b="1" dirty="0" err="1">
                <a:solidFill>
                  <a:srgbClr val="353535"/>
                </a:solidFill>
                <a:latin typeface="Segoe UI Semilight"/>
              </a:rPr>
              <a:t>Webhooks</a:t>
            </a:r>
            <a:endParaRPr kumimoji="0" lang="en-US" sz="2400" b="1"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5" name="TextBox 14">
            <a:extLst>
              <a:ext uri="{FF2B5EF4-FFF2-40B4-BE49-F238E27FC236}">
                <a16:creationId xmlns:a16="http://schemas.microsoft.com/office/drawing/2014/main" id="{EFCD8486-2C29-413F-96C4-10026FCE079F}"/>
              </a:ext>
            </a:extLst>
          </p:cNvPr>
          <p:cNvSpPr txBox="1"/>
          <p:nvPr/>
        </p:nvSpPr>
        <p:spPr>
          <a:xfrm>
            <a:off x="9568238" y="3222945"/>
            <a:ext cx="2286000" cy="2923877"/>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Beta</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Teams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Insights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Project Rome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Devices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Activities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Intune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Reports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…and much more</a:t>
            </a:r>
          </a:p>
        </p:txBody>
      </p:sp>
      <p:pic>
        <p:nvPicPr>
          <p:cNvPr id="10" name="Graphic 9" descr="Download from cloud">
            <a:extLst>
              <a:ext uri="{FF2B5EF4-FFF2-40B4-BE49-F238E27FC236}">
                <a16:creationId xmlns:a16="http://schemas.microsoft.com/office/drawing/2014/main" id="{739A776D-C754-4952-B73A-6DEAD22F4B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966" y="1212849"/>
            <a:ext cx="1828541" cy="1828540"/>
          </a:xfrm>
          <a:prstGeom prst="rect">
            <a:avLst/>
          </a:prstGeom>
        </p:spPr>
      </p:pic>
    </p:spTree>
    <p:extLst>
      <p:ext uri="{BB962C8B-B14F-4D97-AF65-F5344CB8AC3E}">
        <p14:creationId xmlns:p14="http://schemas.microsoft.com/office/powerpoint/2010/main" val="1933998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svg="http://schemas.microsoft.com/office/drawing/2016/SVG/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500"/>
                            </p:stCondLst>
                            <p:childTnLst>
                              <p:par>
                                <p:cTn id="19" presetID="10" presetClass="entr" presetSubtype="0" fill="hold" nodeType="afterEffect">
                                  <p:stCondLst>
                                    <p:cond delay="0"/>
                                  </p:stCondLst>
                                  <p:iterate type="wd">
                                    <p:tmPct val="10000"/>
                                  </p:iterate>
                                  <p:childTnLst>
                                    <p:set>
                                      <p:cBhvr>
                                        <p:cTn id="20" dur="1" fill="hold">
                                          <p:stCondLst>
                                            <p:cond delay="0"/>
                                          </p:stCondLst>
                                        </p:cTn>
                                        <p:tgtEl>
                                          <p:spTgt spid="14">
                                            <p:txEl>
                                              <p:pRg st="0" end="0"/>
                                            </p:txEl>
                                          </p:spTgt>
                                        </p:tgtEl>
                                        <p:attrNameLst>
                                          <p:attrName>style.visibility</p:attrName>
                                        </p:attrNameLst>
                                      </p:cBhvr>
                                      <p:to>
                                        <p:strVal val="visible"/>
                                      </p:to>
                                    </p:set>
                                    <p:animEffect transition="in" filter="fade">
                                      <p:cBhvr>
                                        <p:cTn id="21" dur="500"/>
                                        <p:tgtEl>
                                          <p:spTgt spid="14">
                                            <p:txEl>
                                              <p:pRg st="0" end="0"/>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iterate type="wd">
                                    <p:tmPct val="10000"/>
                                  </p:iterate>
                                  <p:childTnLst>
                                    <p:set>
                                      <p:cBhvr>
                                        <p:cTn id="24" dur="1" fill="hold">
                                          <p:stCondLst>
                                            <p:cond delay="0"/>
                                          </p:stCondLst>
                                        </p:cTn>
                                        <p:tgtEl>
                                          <p:spTgt spid="14">
                                            <p:txEl>
                                              <p:pRg st="1" end="1"/>
                                            </p:txEl>
                                          </p:spTgt>
                                        </p:tgtEl>
                                        <p:attrNameLst>
                                          <p:attrName>style.visibility</p:attrName>
                                        </p:attrNameLst>
                                      </p:cBhvr>
                                      <p:to>
                                        <p:strVal val="visible"/>
                                      </p:to>
                                    </p:set>
                                    <p:animEffect transition="in" filter="fade">
                                      <p:cBhvr>
                                        <p:cTn id="25" dur="500"/>
                                        <p:tgtEl>
                                          <p:spTgt spid="14">
                                            <p:txEl>
                                              <p:pRg st="1" end="1"/>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iterate type="wd">
                                    <p:tmPct val="10000"/>
                                  </p:iterate>
                                  <p:childTnLst>
                                    <p:set>
                                      <p:cBhvr>
                                        <p:cTn id="28" dur="1" fill="hold">
                                          <p:stCondLst>
                                            <p:cond delay="0"/>
                                          </p:stCondLst>
                                        </p:cTn>
                                        <p:tgtEl>
                                          <p:spTgt spid="14">
                                            <p:txEl>
                                              <p:pRg st="2" end="2"/>
                                            </p:txEl>
                                          </p:spTgt>
                                        </p:tgtEl>
                                        <p:attrNameLst>
                                          <p:attrName>style.visibility</p:attrName>
                                        </p:attrNameLst>
                                      </p:cBhvr>
                                      <p:to>
                                        <p:strVal val="visible"/>
                                      </p:to>
                                    </p:set>
                                    <p:animEffect transition="in" filter="fade">
                                      <p:cBhvr>
                                        <p:cTn id="29" dur="500"/>
                                        <p:tgtEl>
                                          <p:spTgt spid="14">
                                            <p:txEl>
                                              <p:pRg st="2" end="2"/>
                                            </p:txEl>
                                          </p:spTgt>
                                        </p:tgtEl>
                                      </p:cBhvr>
                                    </p:animEffect>
                                  </p:childTnLst>
                                </p:cTn>
                              </p:par>
                            </p:childTnLst>
                          </p:cTn>
                        </p:par>
                        <p:par>
                          <p:cTn id="30" fill="hold">
                            <p:stCondLst>
                              <p:cond delay="2000"/>
                            </p:stCondLst>
                            <p:childTnLst>
                              <p:par>
                                <p:cTn id="31" presetID="10" presetClass="entr" presetSubtype="0" fill="hold" nodeType="afterEffect">
                                  <p:stCondLst>
                                    <p:cond delay="0"/>
                                  </p:stCondLst>
                                  <p:iterate type="wd">
                                    <p:tmPct val="10000"/>
                                  </p:iterate>
                                  <p:childTnLst>
                                    <p:set>
                                      <p:cBhvr>
                                        <p:cTn id="32" dur="1" fill="hold">
                                          <p:stCondLst>
                                            <p:cond delay="0"/>
                                          </p:stCondLst>
                                        </p:cTn>
                                        <p:tgtEl>
                                          <p:spTgt spid="14">
                                            <p:txEl>
                                              <p:pRg st="3" end="3"/>
                                            </p:txEl>
                                          </p:spTgt>
                                        </p:tgtEl>
                                        <p:attrNameLst>
                                          <p:attrName>style.visibility</p:attrName>
                                        </p:attrNameLst>
                                      </p:cBhvr>
                                      <p:to>
                                        <p:strVal val="visible"/>
                                      </p:to>
                                    </p:set>
                                    <p:animEffect transition="in" filter="fade">
                                      <p:cBhvr>
                                        <p:cTn id="33" dur="500"/>
                                        <p:tgtEl>
                                          <p:spTgt spid="14">
                                            <p:txEl>
                                              <p:pRg st="3" end="3"/>
                                            </p:txEl>
                                          </p:spTgt>
                                        </p:tgtEl>
                                      </p:cBhvr>
                                    </p:animEffect>
                                  </p:childTnLst>
                                </p:cTn>
                              </p:par>
                            </p:childTnLst>
                          </p:cTn>
                        </p:par>
                        <p:par>
                          <p:cTn id="34" fill="hold">
                            <p:stCondLst>
                              <p:cond delay="2500"/>
                            </p:stCondLst>
                            <p:childTnLst>
                              <p:par>
                                <p:cTn id="35" presetID="10" presetClass="entr" presetSubtype="0" fill="hold" nodeType="afterEffect">
                                  <p:stCondLst>
                                    <p:cond delay="0"/>
                                  </p:stCondLst>
                                  <p:iterate type="wd">
                                    <p:tmPct val="10000"/>
                                  </p:iterate>
                                  <p:childTnLst>
                                    <p:set>
                                      <p:cBhvr>
                                        <p:cTn id="36" dur="1" fill="hold">
                                          <p:stCondLst>
                                            <p:cond delay="0"/>
                                          </p:stCondLst>
                                        </p:cTn>
                                        <p:tgtEl>
                                          <p:spTgt spid="14">
                                            <p:txEl>
                                              <p:pRg st="4" end="4"/>
                                            </p:txEl>
                                          </p:spTgt>
                                        </p:tgtEl>
                                        <p:attrNameLst>
                                          <p:attrName>style.visibility</p:attrName>
                                        </p:attrNameLst>
                                      </p:cBhvr>
                                      <p:to>
                                        <p:strVal val="visible"/>
                                      </p:to>
                                    </p:set>
                                    <p:animEffect transition="in" filter="fade">
                                      <p:cBhvr>
                                        <p:cTn id="37" dur="500"/>
                                        <p:tgtEl>
                                          <p:spTgt spid="14">
                                            <p:txEl>
                                              <p:pRg st="4" end="4"/>
                                            </p:txEl>
                                          </p:spTgt>
                                        </p:tgtEl>
                                      </p:cBhvr>
                                    </p:animEffect>
                                  </p:childTnLst>
                                </p:cTn>
                              </p:par>
                            </p:childTnLst>
                          </p:cTn>
                        </p:par>
                        <p:par>
                          <p:cTn id="38" fill="hold">
                            <p:stCondLst>
                              <p:cond delay="3000"/>
                            </p:stCondLst>
                            <p:childTnLst>
                              <p:par>
                                <p:cTn id="39" presetID="10" presetClass="entr" presetSubtype="0" fill="hold" nodeType="afterEffect">
                                  <p:stCondLst>
                                    <p:cond delay="0"/>
                                  </p:stCondLst>
                                  <p:iterate type="wd">
                                    <p:tmPct val="10000"/>
                                  </p:iterate>
                                  <p:childTnLst>
                                    <p:set>
                                      <p:cBhvr>
                                        <p:cTn id="40" dur="1" fill="hold">
                                          <p:stCondLst>
                                            <p:cond delay="0"/>
                                          </p:stCondLst>
                                        </p:cTn>
                                        <p:tgtEl>
                                          <p:spTgt spid="14">
                                            <p:txEl>
                                              <p:pRg st="5" end="5"/>
                                            </p:txEl>
                                          </p:spTgt>
                                        </p:tgtEl>
                                        <p:attrNameLst>
                                          <p:attrName>style.visibility</p:attrName>
                                        </p:attrNameLst>
                                      </p:cBhvr>
                                      <p:to>
                                        <p:strVal val="visible"/>
                                      </p:to>
                                    </p:set>
                                    <p:animEffect transition="in" filter="fade">
                                      <p:cBhvr>
                                        <p:cTn id="41" dur="500"/>
                                        <p:tgtEl>
                                          <p:spTgt spid="14">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3"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Graph Capabilities</a:t>
            </a:r>
          </a:p>
        </p:txBody>
      </p:sp>
      <p:sp>
        <p:nvSpPr>
          <p:cNvPr id="8" name="TextBox 7">
            <a:extLst>
              <a:ext uri="{FF2B5EF4-FFF2-40B4-BE49-F238E27FC236}">
                <a16:creationId xmlns:a16="http://schemas.microsoft.com/office/drawing/2014/main" id="{87A336AE-EF3E-41FC-B8C8-F9F34EC8CD2A}"/>
              </a:ext>
            </a:extLst>
          </p:cNvPr>
          <p:cNvSpPr txBox="1"/>
          <p:nvPr/>
        </p:nvSpPr>
        <p:spPr>
          <a:xfrm>
            <a:off x="945542" y="3223651"/>
            <a:ext cx="2743200" cy="230832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353535"/>
                </a:solidFill>
                <a:effectLst/>
                <a:uLnTx/>
                <a:uFillTx/>
                <a:latin typeface="Segoe UI Semilight"/>
                <a:ea typeface="+mn-ea"/>
                <a:cs typeface="+mn-cs"/>
              </a:rPr>
              <a:t>Auth</a:t>
            </a:r>
            <a:endParaRPr kumimoji="0" lang="en-US" sz="2400" b="1"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Credentials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Work/School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Personal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OAuth scopes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User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App</a:t>
            </a:r>
          </a:p>
        </p:txBody>
      </p:sp>
      <p:sp>
        <p:nvSpPr>
          <p:cNvPr id="11" name="TextBox 10">
            <a:extLst>
              <a:ext uri="{FF2B5EF4-FFF2-40B4-BE49-F238E27FC236}">
                <a16:creationId xmlns:a16="http://schemas.microsoft.com/office/drawing/2014/main" id="{E9D67283-55EA-46A9-B06E-9717C0151FB2}"/>
              </a:ext>
            </a:extLst>
          </p:cNvPr>
          <p:cNvSpPr txBox="1"/>
          <p:nvPr/>
        </p:nvSpPr>
        <p:spPr>
          <a:xfrm>
            <a:off x="4960343" y="3217964"/>
            <a:ext cx="2743200" cy="3662541"/>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OData</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Filter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Order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Pagination</a:t>
            </a:r>
          </a:p>
          <a:p>
            <a:pPr lvl="0">
              <a:defRPr/>
            </a:pPr>
            <a:endParaRPr lang="en-US" sz="2400" b="1" dirty="0">
              <a:solidFill>
                <a:srgbClr val="353535"/>
              </a:solidFill>
              <a:latin typeface="Segoe UI Semilight"/>
            </a:endParaRPr>
          </a:p>
          <a:p>
            <a:pPr lvl="0">
              <a:defRPr/>
            </a:pPr>
            <a:r>
              <a:rPr lang="en-US" sz="2400" b="1" dirty="0">
                <a:solidFill>
                  <a:srgbClr val="353535"/>
                </a:solidFill>
                <a:latin typeface="Segoe UI Semilight"/>
              </a:rPr>
              <a:t>SDKs</a:t>
            </a:r>
          </a:p>
          <a:p>
            <a:pPr lvl="0">
              <a:defRPr/>
            </a:pPr>
            <a:r>
              <a:rPr lang="en-US" sz="2000" dirty="0">
                <a:solidFill>
                  <a:srgbClr val="353535"/>
                </a:solidFill>
                <a:latin typeface="Segoe UI Semilight"/>
              </a:rPr>
              <a:t>.NET</a:t>
            </a:r>
          </a:p>
          <a:p>
            <a:pPr lvl="0">
              <a:defRPr/>
            </a:pPr>
            <a:r>
              <a:rPr lang="en-US" sz="2000" dirty="0">
                <a:solidFill>
                  <a:srgbClr val="353535"/>
                </a:solidFill>
                <a:latin typeface="Segoe UI Semilight"/>
              </a:rPr>
              <a:t>JS</a:t>
            </a:r>
          </a:p>
          <a:p>
            <a:pPr lvl="0">
              <a:defRPr/>
            </a:pPr>
            <a:r>
              <a:rPr lang="en-US" sz="2000" dirty="0">
                <a:solidFill>
                  <a:srgbClr val="353535"/>
                </a:solidFill>
                <a:latin typeface="Segoe UI Semilight"/>
              </a:rPr>
              <a:t>PHP</a:t>
            </a:r>
          </a:p>
          <a:p>
            <a:pPr lvl="0">
              <a:defRPr/>
            </a:pPr>
            <a:r>
              <a:rPr lang="en-US" sz="2000" dirty="0">
                <a:solidFill>
                  <a:srgbClr val="353535"/>
                </a:solidFill>
                <a:latin typeface="Segoe UI Semilight"/>
              </a:rPr>
              <a:t>Android</a:t>
            </a:r>
          </a:p>
          <a:p>
            <a:pPr lvl="0">
              <a:defRPr/>
            </a:pPr>
            <a:r>
              <a:rPr lang="en-US" sz="2000" dirty="0">
                <a:solidFill>
                  <a:srgbClr val="353535"/>
                </a:solidFill>
                <a:latin typeface="Segoe UI Semilight"/>
              </a:rPr>
              <a:t>iOS</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2" name="TextBox 11">
            <a:extLst>
              <a:ext uri="{FF2B5EF4-FFF2-40B4-BE49-F238E27FC236}">
                <a16:creationId xmlns:a16="http://schemas.microsoft.com/office/drawing/2014/main" id="{42448CD4-F988-4B83-A8E7-3A4D3BBB8975}"/>
              </a:ext>
            </a:extLst>
          </p:cNvPr>
          <p:cNvSpPr txBox="1"/>
          <p:nvPr/>
        </p:nvSpPr>
        <p:spPr>
          <a:xfrm>
            <a:off x="8975144" y="3217965"/>
            <a:ext cx="2743200" cy="390876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Query patterns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Web hooks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Delta</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Extensions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Batching</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2000" dirty="0">
              <a:solidFill>
                <a:srgbClr val="353535"/>
              </a:solidFill>
              <a:latin typeface="Segoe UI Semiligh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rgbClr val="353535"/>
                </a:solidFill>
                <a:latin typeface="Segoe UI Semilight"/>
              </a:rPr>
              <a:t>Other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strike="sngStrike" dirty="0">
                <a:solidFill>
                  <a:srgbClr val="353535"/>
                </a:solidFill>
                <a:latin typeface="Segoe UI Semilight"/>
              </a:rPr>
              <a:t>Swagger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Visual Studio Tooling</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Compliance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7" name="Graphic 6" descr="Gears">
            <a:extLst>
              <a:ext uri="{FF2B5EF4-FFF2-40B4-BE49-F238E27FC236}">
                <a16:creationId xmlns:a16="http://schemas.microsoft.com/office/drawing/2014/main" id="{423254DF-7293-4CFA-A3A9-71EAE3553B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966" y="1211527"/>
            <a:ext cx="1828541" cy="1828540"/>
          </a:xfrm>
          <a:prstGeom prst="rect">
            <a:avLst/>
          </a:prstGeom>
        </p:spPr>
      </p:pic>
    </p:spTree>
    <p:extLst>
      <p:ext uri="{BB962C8B-B14F-4D97-AF65-F5344CB8AC3E}">
        <p14:creationId xmlns:p14="http://schemas.microsoft.com/office/powerpoint/2010/main" val="2971509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svg="http://schemas.microsoft.com/office/drawing/2016/SVG/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103438" y="1799886"/>
            <a:ext cx="5938838" cy="1846659"/>
          </a:xfrm>
        </p:spPr>
        <p:txBody>
          <a:bodyPr/>
          <a:lstStyle/>
          <a:p>
            <a:r>
              <a:rPr lang="en-US" dirty="0"/>
              <a:t>Getting Started</a:t>
            </a:r>
          </a:p>
        </p:txBody>
      </p:sp>
      <p:sp>
        <p:nvSpPr>
          <p:cNvPr id="3" name="Text Placeholder 2"/>
          <p:cNvSpPr>
            <a:spLocks noGrp="1"/>
          </p:cNvSpPr>
          <p:nvPr>
            <p:ph type="body" sz="quarter" idx="12"/>
          </p:nvPr>
        </p:nvSpPr>
        <p:spPr/>
        <p:txBody>
          <a:bodyPr/>
          <a:lstStyle/>
          <a:p>
            <a:r>
              <a:rPr lang="en-US" dirty="0">
                <a:solidFill>
                  <a:schemeClr val="tx1"/>
                </a:solidFill>
              </a:rPr>
              <a:t>2</a:t>
            </a:r>
          </a:p>
        </p:txBody>
      </p:sp>
    </p:spTree>
    <p:extLst>
      <p:ext uri="{BB962C8B-B14F-4D97-AF65-F5344CB8AC3E}">
        <p14:creationId xmlns:p14="http://schemas.microsoft.com/office/powerpoint/2010/main" val="37781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7" y="899478"/>
            <a:ext cx="10447701" cy="2031100"/>
          </a:xfrm>
        </p:spPr>
        <p:txBody>
          <a:bodyPr/>
          <a:lstStyle/>
          <a:p>
            <a:r>
              <a:rPr lang="en-US" dirty="0">
                <a:solidFill>
                  <a:schemeClr val="tx1"/>
                </a:solidFill>
                <a:latin typeface="Segoe UI Semibold" panose="020B0702040204020203" pitchFamily="34" charset="0"/>
                <a:cs typeface="Segoe UI Semibold" panose="020B0702040204020203" pitchFamily="34" charset="0"/>
              </a:rPr>
              <a:t>Demo – Docs</a:t>
            </a:r>
            <a:br>
              <a:rPr lang="en-US" dirty="0"/>
            </a:br>
            <a:br>
              <a:rPr lang="en-US" dirty="0"/>
            </a:br>
            <a:r>
              <a:rPr lang="en-US" sz="2800" spc="0" dirty="0">
                <a:solidFill>
                  <a:schemeClr val="tx1"/>
                </a:solidFill>
                <a:latin typeface="+mn-lt"/>
              </a:rPr>
              <a:t>https://graph.microsoft.com &gt; documentation</a:t>
            </a:r>
            <a:endParaRPr lang="en-US" sz="2800" dirty="0">
              <a:solidFill>
                <a:schemeClr val="tx1"/>
              </a:solidFill>
              <a:latin typeface="+mn-lt"/>
            </a:endParaRPr>
          </a:p>
        </p:txBody>
      </p:sp>
    </p:spTree>
    <p:extLst>
      <p:ext uri="{BB962C8B-B14F-4D97-AF65-F5344CB8AC3E}">
        <p14:creationId xmlns:p14="http://schemas.microsoft.com/office/powerpoint/2010/main" val="713568449"/>
      </p:ext>
    </p:extLst>
  </p:cSld>
  <p:clrMapOvr>
    <a:masterClrMapping/>
  </p:clrMapOvr>
  <p:transition>
    <p:fade/>
  </p:transition>
</p:sld>
</file>

<file path=ppt/theme/theme1.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1.xml><?xml version="1.0" encoding="utf-8"?>
<a:theme xmlns:a="http://schemas.openxmlformats.org/drawingml/2006/main" name="4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2.xml><?xml version="1.0" encoding="utf-8"?>
<a:theme xmlns:a="http://schemas.openxmlformats.org/drawingml/2006/main" name="1_6-30540_Office_365_CloudRoadShow">
  <a:themeElements>
    <a:clrScheme name="Custom 10">
      <a:dk1>
        <a:srgbClr val="000000"/>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FFFFFF"/>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potx" id="{91953408-50A6-4D48-BBC9-67A4F6F9DD3A}" vid="{8A54BA10-03F3-4B7F-AD37-72B81A3EE58B}"/>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3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8.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9.xml><?xml version="1.0" encoding="utf-8"?>
<a:theme xmlns:a="http://schemas.openxmlformats.org/drawingml/2006/main" name="6-30540_Office_365_CloudRoadShow">
  <a:themeElements>
    <a:clrScheme name="Custom 23">
      <a:dk1>
        <a:srgbClr val="262626"/>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D83B01"/>
      </a:hlink>
      <a:folHlink>
        <a:srgbClr val="FE7E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_v02.potx" id="{B5470EB0-641B-4935-9E12-484AA2312254}" vid="{A0499B42-DE34-48E1-8CB5-0A4D707E131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Steve Walker</DisplayName>
        <AccountId>30</AccountId>
        <AccountType/>
      </UserInfo>
      <UserInfo>
        <DisplayName>Alyssa Jones</DisplayName>
        <AccountId>290</AccountId>
        <AccountType/>
      </UserInfo>
      <UserInfo>
        <DisplayName>Chakkaradeep (Chaks) Chinnakonda Chandran</DisplayName>
        <AccountId>285</AccountId>
        <AccountType/>
      </UserInfo>
      <UserInfo>
        <DisplayName>Brian Jones (OFFICE)</DisplayName>
        <AccountId>15</AccountId>
        <AccountType/>
      </UserInfo>
      <UserInfo>
        <DisplayName>Sine Rix</DisplayName>
        <AccountId>305</AccountId>
        <AccountType/>
      </UserInfo>
      <UserInfo>
        <DisplayName>Rob Howard (SHAREPOINT)</DisplayName>
        <AccountId>27</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5fad15d0-477e-40da-a20d-40d4ca777cbd"/>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3E26BE3D-D44C-4CB8-A2DB-E695B51F89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17872</TotalTime>
  <Words>1258</Words>
  <Application>Microsoft Office PowerPoint</Application>
  <PresentationFormat>Custom</PresentationFormat>
  <Paragraphs>269</Paragraphs>
  <Slides>20</Slides>
  <Notes>16</Notes>
  <HiddenSlides>0</HiddenSlides>
  <MMClips>0</MMClips>
  <ScaleCrop>false</ScaleCrop>
  <HeadingPairs>
    <vt:vector size="6" baseType="variant">
      <vt:variant>
        <vt:lpstr>Fonts Used</vt:lpstr>
      </vt:variant>
      <vt:variant>
        <vt:i4>12</vt:i4>
      </vt:variant>
      <vt:variant>
        <vt:lpstr>Theme</vt:lpstr>
      </vt:variant>
      <vt:variant>
        <vt:i4>12</vt:i4>
      </vt:variant>
      <vt:variant>
        <vt:lpstr>Slide Titles</vt:lpstr>
      </vt:variant>
      <vt:variant>
        <vt:i4>20</vt:i4>
      </vt:variant>
    </vt:vector>
  </HeadingPairs>
  <TitlesOfParts>
    <vt:vector size="44" baseType="lpstr">
      <vt:lpstr>Arial</vt:lpstr>
      <vt:lpstr>Calibri</vt:lpstr>
      <vt:lpstr>Consolas</vt:lpstr>
      <vt:lpstr>Courier New</vt:lpstr>
      <vt:lpstr>Lucida Console</vt:lpstr>
      <vt:lpstr>Segoe Light</vt:lpstr>
      <vt:lpstr>Segoe UI</vt:lpstr>
      <vt:lpstr>Segoe UI Black</vt:lpstr>
      <vt:lpstr>Segoe UI Light</vt:lpstr>
      <vt:lpstr>Segoe UI Semibold</vt:lpstr>
      <vt:lpstr>Segoe UI Semilight</vt:lpstr>
      <vt:lpstr>Wingdings</vt:lpstr>
      <vt:lpstr>1_5-30055_Office Template 2012 - 16x9 - White Background</vt:lpstr>
      <vt:lpstr>1_TechEd 2014 Dk Blue</vt:lpstr>
      <vt:lpstr>5-30055_Office Template 2012 - 16x9 - White Background</vt:lpstr>
      <vt:lpstr>1_Metro Presentation</vt:lpstr>
      <vt:lpstr>2_TEE14 Speaker PPT Template</vt:lpstr>
      <vt:lpstr>2_5-30055_Office Template 2012 - 16x9 - White Background</vt:lpstr>
      <vt:lpstr>3_5-30055_Office Template 2012 - 16x9 - White Background</vt:lpstr>
      <vt:lpstr>5-30610_Microsoft_Ignite_Keynote_Template_CUSTOM_LIGHT</vt:lpstr>
      <vt:lpstr>6-30540_Office_365_CloudRoadShow</vt:lpstr>
      <vt:lpstr>1_COLOR TEMPLATE</vt:lpstr>
      <vt:lpstr>4_5-30055_Office Template 2012 - 16x9 - White Background</vt:lpstr>
      <vt:lpstr>1_6-30540_Office_365_CloudRoadShow</vt:lpstr>
      <vt:lpstr>Getting Started in Office 365 with the Microsoft Graph API</vt:lpstr>
      <vt:lpstr>Introduction to  Microsoft Graph API</vt:lpstr>
      <vt:lpstr>PowerPoint Presentation</vt:lpstr>
      <vt:lpstr>Building integration with  Office 365</vt:lpstr>
      <vt:lpstr>/groups</vt:lpstr>
      <vt:lpstr>Microsoft Graph Data</vt:lpstr>
      <vt:lpstr>Microsoft Graph Capabilities</vt:lpstr>
      <vt:lpstr>PowerPoint Presentation</vt:lpstr>
      <vt:lpstr>Demo – Docs  https://graph.microsoft.com &gt; documentation</vt:lpstr>
      <vt:lpstr>Demo – Graph Explorer  https://graph.microsoft.com &gt; graph explorer</vt:lpstr>
      <vt:lpstr>Me</vt:lpstr>
      <vt:lpstr>Groups</vt:lpstr>
      <vt:lpstr>Demo - Quick Start  https://graph.microsoft.com &gt; quick start</vt:lpstr>
      <vt:lpstr>PowerPoint Presentation</vt:lpstr>
      <vt:lpstr>Demo - .NET SDK  https://graph.microsoft.com &gt; quick start</vt:lpstr>
      <vt:lpstr>PowerPoint Presentation</vt:lpstr>
      <vt:lpstr>Resources</vt:lpstr>
      <vt:lpstr>Summary</vt:lpstr>
      <vt:lpstr>Thank you</vt:lpstr>
      <vt:lpstr>PowerPoint Presentation</vt:lpstr>
    </vt:vector>
  </TitlesOfParts>
  <Manager>&lt;Speech writer name goes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TechEd 2014</dc:subject>
  <dc:creator>Sanjeevini Mittal</dc:creator>
  <cp:keywords>Office 365;Evolving Workforce</cp:keywords>
  <dc:description>Template: Jordan Cayabyab, Artitudes Design
Formatting: 
Audience Type:</dc:description>
  <cp:lastModifiedBy>Bernd Rickenberg | Pointwork</cp:lastModifiedBy>
  <cp:revision>558</cp:revision>
  <dcterms:created xsi:type="dcterms:W3CDTF">2013-10-21T21:40:33Z</dcterms:created>
  <dcterms:modified xsi:type="dcterms:W3CDTF">2017-10-30T14:46:12Z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37;#Office 365|11111111-1111-1111-1111-111111111111;#36;#Evolving Workforce|a6f3b9c1-a92c-4262-a09b-d03ae5f022ab</vt:lpwstr>
  </property>
  <property fmtid="{D5CDD505-2E9C-101B-9397-08002B2CF9AE}" pid="13" name="IsMyDocuments">
    <vt:i4>1</vt:i4>
  </property>
  <property fmtid="{D5CDD505-2E9C-101B-9397-08002B2CF9AE}" pid="14" name="TaxCatchAll">
    <vt:lpwstr>37;#Office 365;#36;#Evolving Workforce</vt:lpwstr>
  </property>
  <property fmtid="{D5CDD505-2E9C-101B-9397-08002B2CF9AE}" pid="15" name="TaxKeywordTaxHTField">
    <vt:lpwstr>Office 365|11111111-1111-1111-1111-111111111111;Evolving Workforce|a6f3b9c1-a92c-4262-a09b-d03ae5f022ab</vt:lpwstr>
  </property>
</Properties>
</file>